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314" r:id="rId3"/>
    <p:sldId id="315" r:id="rId4"/>
    <p:sldId id="316" r:id="rId5"/>
    <p:sldId id="305" r:id="rId6"/>
    <p:sldId id="317" r:id="rId7"/>
    <p:sldId id="318" r:id="rId8"/>
    <p:sldId id="274" r:id="rId9"/>
  </p:sldIdLst>
  <p:sldSz cx="11518900" cy="6477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35F"/>
    <a:srgbClr val="2333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9"/>
  </p:normalViewPr>
  <p:slideViewPr>
    <p:cSldViewPr snapToGrid="0">
      <p:cViewPr varScale="1">
        <p:scale>
          <a:sx n="117" d="100"/>
          <a:sy n="117" d="100"/>
        </p:scale>
        <p:origin x="608" y="176"/>
      </p:cViewPr>
      <p:guideLst/>
    </p:cSldViewPr>
  </p:slideViewPr>
  <p:notesTextViewPr>
    <p:cViewPr>
      <p:scale>
        <a:sx n="3" d="2"/>
        <a:sy n="3" d="2"/>
      </p:scale>
      <p:origin x="0" y="0"/>
    </p:cViewPr>
  </p:notesTextViewPr>
  <p:notesViewPr>
    <p:cSldViewPr snapToGrid="0">
      <p:cViewPr varScale="1">
        <p:scale>
          <a:sx n="124" d="100"/>
          <a:sy n="124" d="100"/>
        </p:scale>
        <p:origin x="409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720845820"/>
      </p:ext>
    </p:extLst>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标题页">
    <p:spTree>
      <p:nvGrpSpPr>
        <p:cNvPr id="1" name=""/>
        <p:cNvGrpSpPr/>
        <p:nvPr/>
      </p:nvGrpSpPr>
      <p:grpSpPr>
        <a:xfrm>
          <a:off x="0" y="0"/>
          <a:ext cx="0" cy="0"/>
          <a:chOff x="0" y="0"/>
          <a:chExt cx="0" cy="0"/>
        </a:xfrm>
      </p:grpSpPr>
      <p:sp>
        <p:nvSpPr>
          <p:cNvPr id="13" name="标题文本"/>
          <p:cNvSpPr txBox="1">
            <a:spLocks noGrp="1"/>
          </p:cNvSpPr>
          <p:nvPr>
            <p:ph type="title"/>
          </p:nvPr>
        </p:nvSpPr>
        <p:spPr>
          <a:prstGeom prst="rect">
            <a:avLst/>
          </a:prstGeom>
        </p:spPr>
        <p:txBody>
          <a:bodyPr/>
          <a:lstStyle/>
          <a:p>
            <a:r>
              <a:t>标题文本</a:t>
            </a:r>
          </a:p>
        </p:txBody>
      </p:sp>
      <p:sp>
        <p:nvSpPr>
          <p:cNvPr id="14" name="幻灯片编号"/>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矩形 9"/>
          <p:cNvSpPr/>
          <p:nvPr userDrawn="1"/>
        </p:nvSpPr>
        <p:spPr>
          <a:xfrm>
            <a:off x="-191386" y="-72044"/>
            <a:ext cx="11802139" cy="6894022"/>
          </a:xfrm>
          <a:prstGeom prst="rect">
            <a:avLst/>
          </a:prstGeom>
          <a:solidFill>
            <a:srgbClr val="21335F"/>
          </a:solidFill>
          <a:ln w="25400" cap="flat">
            <a:no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fromWordArt="0" anchor="ctr" anchorCtr="0" forceAA="0" compatLnSpc="1">
            <a:prstTxWarp prst="textNoShape">
              <a:avLst/>
            </a:prstTxWarp>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a:ln>
                <a:noFill/>
              </a:ln>
              <a:solidFill>
                <a:srgbClr val="000000"/>
              </a:solidFill>
              <a:effectLst/>
              <a:uFillTx/>
              <a:latin typeface="+mj-lt"/>
              <a:ea typeface="+mj-ea"/>
              <a:cs typeface="+mj-cs"/>
              <a:sym typeface="Calibri"/>
            </a:endParaRPr>
          </a:p>
        </p:txBody>
      </p:sp>
      <p:sp>
        <p:nvSpPr>
          <p:cNvPr id="4" name="标题文本"/>
          <p:cNvSpPr txBox="1">
            <a:spLocks noGrp="1"/>
          </p:cNvSpPr>
          <p:nvPr>
            <p:ph type="title"/>
          </p:nvPr>
        </p:nvSpPr>
        <p:spPr>
          <a:xfrm>
            <a:off x="677623" y="2419187"/>
            <a:ext cx="5524681" cy="10800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标题文本</a:t>
            </a:r>
          </a:p>
        </p:txBody>
      </p:sp>
      <p:sp>
        <p:nvSpPr>
          <p:cNvPr id="5" name="正文级别 1…"/>
          <p:cNvSpPr txBox="1">
            <a:spLocks noGrp="1"/>
          </p:cNvSpPr>
          <p:nvPr>
            <p:ph type="body" idx="1"/>
          </p:nvPr>
        </p:nvSpPr>
        <p:spPr>
          <a:xfrm>
            <a:off x="313472" y="1325291"/>
            <a:ext cx="10367011" cy="49657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rPr dirty="0" err="1"/>
              <a:t>正文级别</a:t>
            </a:r>
            <a:r>
              <a:rPr dirty="0"/>
              <a:t> 1</a:t>
            </a:r>
          </a:p>
          <a:p>
            <a:pPr lvl="1"/>
            <a:r>
              <a:rPr dirty="0" err="1"/>
              <a:t>正文级别</a:t>
            </a:r>
            <a:r>
              <a:rPr dirty="0"/>
              <a:t> 2</a:t>
            </a:r>
          </a:p>
          <a:p>
            <a:pPr lvl="2"/>
            <a:r>
              <a:rPr dirty="0" err="1"/>
              <a:t>正文级别</a:t>
            </a:r>
            <a:r>
              <a:rPr dirty="0"/>
              <a:t> 3</a:t>
            </a:r>
          </a:p>
          <a:p>
            <a:pPr lvl="3"/>
            <a:r>
              <a:rPr dirty="0" err="1"/>
              <a:t>正文级别</a:t>
            </a:r>
            <a:r>
              <a:rPr dirty="0"/>
              <a:t> 4</a:t>
            </a:r>
          </a:p>
          <a:p>
            <a:pPr lvl="4"/>
            <a:r>
              <a:rPr dirty="0" err="1"/>
              <a:t>正文级别</a:t>
            </a:r>
            <a:r>
              <a:rPr dirty="0"/>
              <a:t> 5</a:t>
            </a:r>
          </a:p>
        </p:txBody>
      </p:sp>
      <p:sp>
        <p:nvSpPr>
          <p:cNvPr id="6" name="幻灯片编号"/>
          <p:cNvSpPr txBox="1">
            <a:spLocks noGrp="1"/>
          </p:cNvSpPr>
          <p:nvPr>
            <p:ph type="sldNum" sz="quarter" idx="2"/>
          </p:nvPr>
        </p:nvSpPr>
        <p:spPr>
          <a:xfrm>
            <a:off x="10680483" y="6044048"/>
            <a:ext cx="263982"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17782" y="-72044"/>
            <a:ext cx="11514667" cy="6477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ctr" defTabSz="914309" latinLnBrk="0">
        <a:lnSpc>
          <a:spcPct val="100000"/>
        </a:lnSpc>
        <a:spcBef>
          <a:spcPts val="0"/>
        </a:spcBef>
        <a:spcAft>
          <a:spcPts val="0"/>
        </a:spcAft>
        <a:buClrTx/>
        <a:buSzTx/>
        <a:buFontTx/>
        <a:buNone/>
        <a:tabLst/>
        <a:defRPr sz="4400" b="0" i="0" u="none" strike="noStrike" cap="none" spc="0" baseline="0">
          <a:ln>
            <a:noFill/>
          </a:ln>
          <a:solidFill>
            <a:srgbClr val="FFFFFF"/>
          </a:solidFill>
          <a:uFillTx/>
          <a:latin typeface="Microsoft YaHei"/>
          <a:ea typeface="Microsoft YaHei"/>
          <a:cs typeface="Microsoft YaHei"/>
          <a:sym typeface="Microsoft YaHei"/>
        </a:defRPr>
      </a:lvl1pPr>
      <a:lvl2pPr marL="0" marR="0" indent="0" algn="ctr" defTabSz="914309" latinLnBrk="0">
        <a:lnSpc>
          <a:spcPct val="100000"/>
        </a:lnSpc>
        <a:spcBef>
          <a:spcPts val="0"/>
        </a:spcBef>
        <a:spcAft>
          <a:spcPts val="0"/>
        </a:spcAft>
        <a:buClrTx/>
        <a:buSzTx/>
        <a:buFontTx/>
        <a:buNone/>
        <a:tabLst/>
        <a:defRPr sz="4400" b="0" i="0" u="none" strike="noStrike" cap="none" spc="0" baseline="0">
          <a:ln>
            <a:noFill/>
          </a:ln>
          <a:solidFill>
            <a:srgbClr val="FFFFFF"/>
          </a:solidFill>
          <a:uFillTx/>
          <a:latin typeface="Microsoft YaHei"/>
          <a:ea typeface="Microsoft YaHei"/>
          <a:cs typeface="Microsoft YaHei"/>
          <a:sym typeface="Microsoft YaHei"/>
        </a:defRPr>
      </a:lvl2pPr>
      <a:lvl3pPr marL="0" marR="0" indent="0" algn="ctr" defTabSz="914309" latinLnBrk="0">
        <a:lnSpc>
          <a:spcPct val="100000"/>
        </a:lnSpc>
        <a:spcBef>
          <a:spcPts val="0"/>
        </a:spcBef>
        <a:spcAft>
          <a:spcPts val="0"/>
        </a:spcAft>
        <a:buClrTx/>
        <a:buSzTx/>
        <a:buFontTx/>
        <a:buNone/>
        <a:tabLst/>
        <a:defRPr sz="4400" b="0" i="0" u="none" strike="noStrike" cap="none" spc="0" baseline="0">
          <a:ln>
            <a:noFill/>
          </a:ln>
          <a:solidFill>
            <a:srgbClr val="FFFFFF"/>
          </a:solidFill>
          <a:uFillTx/>
          <a:latin typeface="Microsoft YaHei"/>
          <a:ea typeface="Microsoft YaHei"/>
          <a:cs typeface="Microsoft YaHei"/>
          <a:sym typeface="Microsoft YaHei"/>
        </a:defRPr>
      </a:lvl3pPr>
      <a:lvl4pPr marL="0" marR="0" indent="0" algn="ctr" defTabSz="914309" latinLnBrk="0">
        <a:lnSpc>
          <a:spcPct val="100000"/>
        </a:lnSpc>
        <a:spcBef>
          <a:spcPts val="0"/>
        </a:spcBef>
        <a:spcAft>
          <a:spcPts val="0"/>
        </a:spcAft>
        <a:buClrTx/>
        <a:buSzTx/>
        <a:buFontTx/>
        <a:buNone/>
        <a:tabLst/>
        <a:defRPr sz="4400" b="0" i="0" u="none" strike="noStrike" cap="none" spc="0" baseline="0">
          <a:ln>
            <a:noFill/>
          </a:ln>
          <a:solidFill>
            <a:srgbClr val="FFFFFF"/>
          </a:solidFill>
          <a:uFillTx/>
          <a:latin typeface="Microsoft YaHei"/>
          <a:ea typeface="Microsoft YaHei"/>
          <a:cs typeface="Microsoft YaHei"/>
          <a:sym typeface="Microsoft YaHei"/>
        </a:defRPr>
      </a:lvl4pPr>
      <a:lvl5pPr marL="0" marR="0" indent="0" algn="ctr" defTabSz="914309" latinLnBrk="0">
        <a:lnSpc>
          <a:spcPct val="100000"/>
        </a:lnSpc>
        <a:spcBef>
          <a:spcPts val="0"/>
        </a:spcBef>
        <a:spcAft>
          <a:spcPts val="0"/>
        </a:spcAft>
        <a:buClrTx/>
        <a:buSzTx/>
        <a:buFontTx/>
        <a:buNone/>
        <a:tabLst/>
        <a:defRPr sz="4400" b="0" i="0" u="none" strike="noStrike" cap="none" spc="0" baseline="0">
          <a:ln>
            <a:noFill/>
          </a:ln>
          <a:solidFill>
            <a:srgbClr val="FFFFFF"/>
          </a:solidFill>
          <a:uFillTx/>
          <a:latin typeface="Microsoft YaHei"/>
          <a:ea typeface="Microsoft YaHei"/>
          <a:cs typeface="Microsoft YaHei"/>
          <a:sym typeface="Microsoft YaHei"/>
        </a:defRPr>
      </a:lvl5pPr>
      <a:lvl6pPr marL="0" marR="0" indent="0" algn="ctr" defTabSz="914309" latinLnBrk="0">
        <a:lnSpc>
          <a:spcPct val="100000"/>
        </a:lnSpc>
        <a:spcBef>
          <a:spcPts val="0"/>
        </a:spcBef>
        <a:spcAft>
          <a:spcPts val="0"/>
        </a:spcAft>
        <a:buClrTx/>
        <a:buSzTx/>
        <a:buFontTx/>
        <a:buNone/>
        <a:tabLst/>
        <a:defRPr sz="4400" b="0" i="0" u="none" strike="noStrike" cap="none" spc="0" baseline="0">
          <a:ln>
            <a:noFill/>
          </a:ln>
          <a:solidFill>
            <a:srgbClr val="FFFFFF"/>
          </a:solidFill>
          <a:uFillTx/>
          <a:latin typeface="Microsoft YaHei"/>
          <a:ea typeface="Microsoft YaHei"/>
          <a:cs typeface="Microsoft YaHei"/>
          <a:sym typeface="Microsoft YaHei"/>
        </a:defRPr>
      </a:lvl6pPr>
      <a:lvl7pPr marL="0" marR="0" indent="0" algn="ctr" defTabSz="914309" latinLnBrk="0">
        <a:lnSpc>
          <a:spcPct val="100000"/>
        </a:lnSpc>
        <a:spcBef>
          <a:spcPts val="0"/>
        </a:spcBef>
        <a:spcAft>
          <a:spcPts val="0"/>
        </a:spcAft>
        <a:buClrTx/>
        <a:buSzTx/>
        <a:buFontTx/>
        <a:buNone/>
        <a:tabLst/>
        <a:defRPr sz="4400" b="0" i="0" u="none" strike="noStrike" cap="none" spc="0" baseline="0">
          <a:ln>
            <a:noFill/>
          </a:ln>
          <a:solidFill>
            <a:srgbClr val="FFFFFF"/>
          </a:solidFill>
          <a:uFillTx/>
          <a:latin typeface="Microsoft YaHei"/>
          <a:ea typeface="Microsoft YaHei"/>
          <a:cs typeface="Microsoft YaHei"/>
          <a:sym typeface="Microsoft YaHei"/>
        </a:defRPr>
      </a:lvl7pPr>
      <a:lvl8pPr marL="0" marR="0" indent="0" algn="ctr" defTabSz="914309" latinLnBrk="0">
        <a:lnSpc>
          <a:spcPct val="100000"/>
        </a:lnSpc>
        <a:spcBef>
          <a:spcPts val="0"/>
        </a:spcBef>
        <a:spcAft>
          <a:spcPts val="0"/>
        </a:spcAft>
        <a:buClrTx/>
        <a:buSzTx/>
        <a:buFontTx/>
        <a:buNone/>
        <a:tabLst/>
        <a:defRPr sz="4400" b="0" i="0" u="none" strike="noStrike" cap="none" spc="0" baseline="0">
          <a:ln>
            <a:noFill/>
          </a:ln>
          <a:solidFill>
            <a:srgbClr val="FFFFFF"/>
          </a:solidFill>
          <a:uFillTx/>
          <a:latin typeface="Microsoft YaHei"/>
          <a:ea typeface="Microsoft YaHei"/>
          <a:cs typeface="Microsoft YaHei"/>
          <a:sym typeface="Microsoft YaHei"/>
        </a:defRPr>
      </a:lvl8pPr>
      <a:lvl9pPr marL="0" marR="0" indent="0" algn="ctr" defTabSz="914309" latinLnBrk="0">
        <a:lnSpc>
          <a:spcPct val="100000"/>
        </a:lnSpc>
        <a:spcBef>
          <a:spcPts val="0"/>
        </a:spcBef>
        <a:spcAft>
          <a:spcPts val="0"/>
        </a:spcAft>
        <a:buClrTx/>
        <a:buSzTx/>
        <a:buFontTx/>
        <a:buNone/>
        <a:tabLst/>
        <a:defRPr sz="4400" b="0" i="0" u="none" strike="noStrike" cap="none" spc="0" baseline="0">
          <a:ln>
            <a:noFill/>
          </a:ln>
          <a:solidFill>
            <a:srgbClr val="FFFFFF"/>
          </a:solidFill>
          <a:uFillTx/>
          <a:latin typeface="Microsoft YaHei"/>
          <a:ea typeface="Microsoft YaHei"/>
          <a:cs typeface="Microsoft YaHei"/>
          <a:sym typeface="Microsoft YaHei"/>
        </a:defRPr>
      </a:lvl9pPr>
    </p:titleStyle>
    <p:bodyStyle>
      <a:lvl1pPr marL="342865" marR="0" indent="-342865" algn="l" defTabSz="914309"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1pPr>
      <a:lvl2pPr marL="783693" marR="0" indent="-326538" algn="l" defTabSz="914309"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2pPr>
      <a:lvl3pPr marL="1219078" marR="0" indent="-304769" algn="l" defTabSz="914309"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3pPr>
      <a:lvl4pPr marL="1737186" marR="0" indent="-365723" algn="l" defTabSz="914309"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4pPr>
      <a:lvl5pPr marL="2194340" marR="0" indent="-365723" algn="l" defTabSz="914309"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5pPr>
      <a:lvl6pPr marL="2651495" marR="0" indent="-365723" algn="l" defTabSz="914309"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6pPr>
      <a:lvl7pPr marL="3108649" marR="0" indent="-365723" algn="l" defTabSz="914309"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7pPr>
      <a:lvl8pPr marL="3565803" marR="0" indent="-365723" algn="l" defTabSz="914309"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8pPr>
      <a:lvl9pPr marL="4022957" marR="0" indent="-365723" algn="l" defTabSz="914309"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10"/>
          <p:cNvSpPr txBox="1"/>
          <p:nvPr/>
        </p:nvSpPr>
        <p:spPr>
          <a:xfrm>
            <a:off x="605948" y="2629299"/>
            <a:ext cx="5936412" cy="3231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marL="171432" lvl="1" indent="-171432">
              <a:buSzPct val="100000"/>
              <a:buChar char="●"/>
              <a:defRPr sz="1500">
                <a:solidFill>
                  <a:srgbClr val="FFFFFF"/>
                </a:solidFill>
                <a:latin typeface="微软雅黑"/>
                <a:ea typeface="微软雅黑"/>
                <a:cs typeface="微软雅黑"/>
                <a:sym typeface="微软雅黑"/>
              </a:defRPr>
            </a:pPr>
            <a:endParaRPr dirty="0"/>
          </a:p>
        </p:txBody>
      </p:sp>
      <p:sp>
        <p:nvSpPr>
          <p:cNvPr id="8" name="矩形 12"/>
          <p:cNvSpPr txBox="1"/>
          <p:nvPr/>
        </p:nvSpPr>
        <p:spPr>
          <a:xfrm>
            <a:off x="605950" y="1638086"/>
            <a:ext cx="6551825" cy="3231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marL="171432" lvl="1" indent="-171432">
              <a:buSzPct val="100000"/>
              <a:buChar char="●"/>
              <a:defRPr sz="1500">
                <a:solidFill>
                  <a:srgbClr val="FFFFFF"/>
                </a:solidFill>
                <a:latin typeface="微软雅黑"/>
                <a:ea typeface="微软雅黑"/>
                <a:cs typeface="微软雅黑"/>
                <a:sym typeface="微软雅黑"/>
              </a:defRPr>
            </a:pPr>
            <a:endParaRPr dirty="0"/>
          </a:p>
        </p:txBody>
      </p:sp>
      <p:sp>
        <p:nvSpPr>
          <p:cNvPr id="11" name="矩形 15"/>
          <p:cNvSpPr txBox="1"/>
          <p:nvPr/>
        </p:nvSpPr>
        <p:spPr>
          <a:xfrm>
            <a:off x="641949" y="2249132"/>
            <a:ext cx="7422551" cy="3231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marL="171450" lvl="1" indent="-171450">
              <a:buSzPct val="100000"/>
              <a:buChar char="●"/>
              <a:defRPr sz="1500">
                <a:solidFill>
                  <a:srgbClr val="FFFFFF"/>
                </a:solidFill>
                <a:latin typeface="微软雅黑"/>
                <a:ea typeface="微软雅黑"/>
                <a:cs typeface="微软雅黑"/>
                <a:sym typeface="微软雅黑"/>
              </a:defRPr>
            </a:pPr>
            <a:endParaRPr dirty="0"/>
          </a:p>
        </p:txBody>
      </p:sp>
      <p:sp>
        <p:nvSpPr>
          <p:cNvPr id="13" name="标题 1">
            <a:extLst>
              <a:ext uri="{FF2B5EF4-FFF2-40B4-BE49-F238E27FC236}">
                <a16:creationId xmlns:a16="http://schemas.microsoft.com/office/drawing/2014/main" id="{548F9DFC-A9C4-2846-AD25-7A10119483D5}"/>
              </a:ext>
            </a:extLst>
          </p:cNvPr>
          <p:cNvSpPr txBox="1">
            <a:spLocks/>
          </p:cNvSpPr>
          <p:nvPr/>
        </p:nvSpPr>
        <p:spPr>
          <a:xfrm>
            <a:off x="615832" y="1093235"/>
            <a:ext cx="7417826" cy="22098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zh-CN" altLang="en-US" b="1" dirty="0">
                <a:solidFill>
                  <a:schemeClr val="bg1"/>
                </a:solidFill>
                <a:latin typeface="Microsoft YaHei" charset="-122"/>
                <a:ea typeface="Microsoft YaHei" charset="-122"/>
                <a:cs typeface="Microsoft YaHei" charset="-122"/>
              </a:rPr>
              <a:t>翻译长难句伴学</a:t>
            </a:r>
            <a:r>
              <a:rPr kumimoji="1" lang="en-US" altLang="zh-CN" b="1" dirty="0">
                <a:solidFill>
                  <a:schemeClr val="bg1"/>
                </a:solidFill>
                <a:latin typeface="Microsoft YaHei" charset="-122"/>
                <a:ea typeface="Microsoft YaHei" charset="-122"/>
                <a:cs typeface="Microsoft YaHei" charset="-122"/>
              </a:rPr>
              <a:t>—</a:t>
            </a:r>
            <a:r>
              <a:rPr kumimoji="1" lang="en" altLang="zh-CN" b="1" dirty="0">
                <a:solidFill>
                  <a:schemeClr val="bg1"/>
                </a:solidFill>
                <a:latin typeface="Microsoft YaHei" charset="-122"/>
                <a:ea typeface="Microsoft YaHei" charset="-122"/>
                <a:cs typeface="Microsoft YaHei" charset="-122"/>
              </a:rPr>
              <a:t>Day</a:t>
            </a:r>
            <a:r>
              <a:rPr kumimoji="1" lang="zh-CN" altLang="en-US" b="1" dirty="0">
                <a:solidFill>
                  <a:schemeClr val="bg1"/>
                </a:solidFill>
                <a:latin typeface="Microsoft YaHei" charset="-122"/>
                <a:ea typeface="Microsoft YaHei" charset="-122"/>
                <a:cs typeface="Microsoft YaHei" charset="-122"/>
              </a:rPr>
              <a:t> </a:t>
            </a:r>
            <a:r>
              <a:rPr kumimoji="1" lang="en-US" altLang="zh-CN" b="1" dirty="0">
                <a:solidFill>
                  <a:schemeClr val="bg1"/>
                </a:solidFill>
                <a:latin typeface="Microsoft YaHei" charset="-122"/>
                <a:ea typeface="Microsoft YaHei" charset="-122"/>
                <a:cs typeface="Microsoft YaHei" charset="-122"/>
              </a:rPr>
              <a:t>12</a:t>
            </a:r>
          </a:p>
        </p:txBody>
      </p:sp>
      <p:sp>
        <p:nvSpPr>
          <p:cNvPr id="14" name="标题 1">
            <a:extLst>
              <a:ext uri="{FF2B5EF4-FFF2-40B4-BE49-F238E27FC236}">
                <a16:creationId xmlns:a16="http://schemas.microsoft.com/office/drawing/2014/main" id="{D353799E-0CD5-8D41-B4F7-E59614FD97D0}"/>
              </a:ext>
            </a:extLst>
          </p:cNvPr>
          <p:cNvSpPr txBox="1">
            <a:spLocks/>
          </p:cNvSpPr>
          <p:nvPr/>
        </p:nvSpPr>
        <p:spPr>
          <a:xfrm>
            <a:off x="822659" y="3018517"/>
            <a:ext cx="5616624" cy="269661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kumimoji="1" lang="zh-CN" altLang="en-US" sz="3200" dirty="0">
                <a:solidFill>
                  <a:schemeClr val="bg1"/>
                </a:solidFill>
                <a:latin typeface="Microsoft YaHei" charset="-122"/>
                <a:ea typeface="Microsoft YaHei" charset="-122"/>
                <a:cs typeface="Microsoft YaHei" charset="-122"/>
              </a:rPr>
              <a:t>主讲教师：</a:t>
            </a:r>
            <a:r>
              <a:rPr kumimoji="1" lang="zh-CN" altLang="en-US" sz="3200" dirty="0">
                <a:solidFill>
                  <a:srgbClr val="FFFF00"/>
                </a:solidFill>
                <a:latin typeface="Microsoft YaHei" charset="-122"/>
                <a:ea typeface="Microsoft YaHei" charset="-122"/>
                <a:cs typeface="Microsoft YaHei" charset="-122"/>
              </a:rPr>
              <a:t>董仲蠡</a:t>
            </a:r>
            <a:endParaRPr kumimoji="1" lang="en-US" altLang="zh-CN" sz="3200" dirty="0">
              <a:solidFill>
                <a:srgbClr val="FFFF00"/>
              </a:solidFill>
              <a:latin typeface="Microsoft YaHei" charset="-122"/>
              <a:ea typeface="Microsoft YaHei" charset="-122"/>
              <a:cs typeface="Microsoft YaHei" charset="-122"/>
            </a:endParaRPr>
          </a:p>
          <a:p>
            <a:pPr algn="l"/>
            <a:r>
              <a:rPr kumimoji="1" lang="zh-CN" altLang="en-US" sz="3200" dirty="0">
                <a:solidFill>
                  <a:schemeClr val="bg1"/>
                </a:solidFill>
                <a:latin typeface="Microsoft YaHei" charset="-122"/>
                <a:ea typeface="Microsoft YaHei" charset="-122"/>
                <a:cs typeface="Microsoft YaHei" charset="-122"/>
              </a:rPr>
              <a:t>公众号：</a:t>
            </a:r>
            <a:r>
              <a:rPr kumimoji="1" lang="en-US" altLang="zh-CN" sz="3200" dirty="0">
                <a:solidFill>
                  <a:srgbClr val="FFFF00"/>
                </a:solidFill>
                <a:latin typeface="Microsoft YaHei" charset="-122"/>
                <a:ea typeface="Microsoft YaHei" charset="-122"/>
                <a:cs typeface="Microsoft YaHei" charset="-122"/>
              </a:rPr>
              <a:t>xiaodonglaoshi666</a:t>
            </a:r>
          </a:p>
          <a:p>
            <a:pPr algn="l"/>
            <a:r>
              <a:rPr kumimoji="1" lang="zh-CN" altLang="en-US" sz="3200" dirty="0">
                <a:solidFill>
                  <a:schemeClr val="bg1"/>
                </a:solidFill>
                <a:latin typeface="Microsoft YaHei" charset="-122"/>
                <a:ea typeface="Microsoft YaHei" charset="-122"/>
                <a:cs typeface="Microsoft YaHei" charset="-122"/>
              </a:rPr>
              <a:t>微博：</a:t>
            </a:r>
            <a:r>
              <a:rPr kumimoji="1" lang="en-US" altLang="zh-CN" sz="3200" dirty="0">
                <a:solidFill>
                  <a:srgbClr val="FFFF00"/>
                </a:solidFill>
                <a:latin typeface="Microsoft YaHei" charset="-122"/>
                <a:ea typeface="Microsoft YaHei" charset="-122"/>
                <a:cs typeface="Microsoft YaHei" charset="-122"/>
              </a:rPr>
              <a:t>@</a:t>
            </a:r>
            <a:r>
              <a:rPr kumimoji="1" lang="zh-CN" altLang="en-US" sz="3200" dirty="0">
                <a:solidFill>
                  <a:srgbClr val="FFFF00"/>
                </a:solidFill>
                <a:latin typeface="Microsoft YaHei" charset="-122"/>
                <a:ea typeface="Microsoft YaHei" charset="-122"/>
                <a:cs typeface="Microsoft YaHei" charset="-122"/>
              </a:rPr>
              <a:t>董仲蠡</a:t>
            </a:r>
            <a:r>
              <a:rPr kumimoji="1" lang="en-US" altLang="zh-CN" sz="3200" dirty="0">
                <a:solidFill>
                  <a:srgbClr val="FFFF00"/>
                </a:solidFill>
                <a:latin typeface="Microsoft YaHei" charset="-122"/>
                <a:ea typeface="Microsoft YaHei" charset="-122"/>
                <a:cs typeface="Microsoft YaHei" charset="-122"/>
              </a:rPr>
              <a:t>-</a:t>
            </a:r>
            <a:r>
              <a:rPr kumimoji="1" lang="zh-CN" altLang="en-US" sz="3200" dirty="0">
                <a:solidFill>
                  <a:srgbClr val="FFFF00"/>
                </a:solidFill>
                <a:latin typeface="Microsoft YaHei" charset="-122"/>
                <a:ea typeface="Microsoft YaHei" charset="-122"/>
                <a:cs typeface="Microsoft YaHei" charset="-122"/>
              </a:rPr>
              <a:t>小董老师</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12"/>
          <p:cNvSpPr txBox="1"/>
          <p:nvPr/>
        </p:nvSpPr>
        <p:spPr>
          <a:xfrm>
            <a:off x="605950" y="1638086"/>
            <a:ext cx="6551825" cy="3231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171432" lvl="1" indent="-171432">
              <a:buSzPct val="100000"/>
              <a:buChar char="●"/>
              <a:defRPr sz="1500">
                <a:solidFill>
                  <a:srgbClr val="FFFFFF"/>
                </a:solidFill>
                <a:latin typeface="微软雅黑"/>
                <a:ea typeface="微软雅黑"/>
                <a:cs typeface="微软雅黑"/>
                <a:sym typeface="微软雅黑"/>
              </a:defRPr>
            </a:pPr>
            <a:endParaRPr dirty="0"/>
          </a:p>
        </p:txBody>
      </p:sp>
      <p:sp>
        <p:nvSpPr>
          <p:cNvPr id="7" name="内容占位符 2">
            <a:extLst>
              <a:ext uri="{FF2B5EF4-FFF2-40B4-BE49-F238E27FC236}">
                <a16:creationId xmlns:a16="http://schemas.microsoft.com/office/drawing/2014/main" id="{DF7F5224-4FD3-634F-A5C7-7C7E0D143D71}"/>
              </a:ext>
            </a:extLst>
          </p:cNvPr>
          <p:cNvSpPr txBox="1">
            <a:spLocks/>
          </p:cNvSpPr>
          <p:nvPr/>
        </p:nvSpPr>
        <p:spPr>
          <a:xfrm>
            <a:off x="640235" y="2157465"/>
            <a:ext cx="7920880" cy="3816424"/>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 altLang="zh-CN" sz="3600" dirty="0">
              <a:solidFill>
                <a:schemeClr val="bg1"/>
              </a:solidFill>
              <a:latin typeface="Microsoft YaHei" panose="020B0503020204020204" pitchFamily="34" charset="-122"/>
              <a:ea typeface="Microsoft YaHei" panose="020B0503020204020204" pitchFamily="34" charset="-122"/>
            </a:endParaRPr>
          </a:p>
        </p:txBody>
      </p:sp>
      <p:sp>
        <p:nvSpPr>
          <p:cNvPr id="10" name="内容占位符 2">
            <a:extLst>
              <a:ext uri="{FF2B5EF4-FFF2-40B4-BE49-F238E27FC236}">
                <a16:creationId xmlns:a16="http://schemas.microsoft.com/office/drawing/2014/main" id="{1CE08878-0559-984C-83C1-19B178C7368F}"/>
              </a:ext>
            </a:extLst>
          </p:cNvPr>
          <p:cNvSpPr txBox="1">
            <a:spLocks/>
          </p:cNvSpPr>
          <p:nvPr/>
        </p:nvSpPr>
        <p:spPr>
          <a:xfrm>
            <a:off x="585807" y="1972408"/>
            <a:ext cx="7447850"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altLang="zh-CN" sz="2000" dirty="0">
                <a:solidFill>
                  <a:schemeClr val="bg1"/>
                </a:solidFill>
                <a:latin typeface="Microsoft YaHei" panose="020B0503020204020204" pitchFamily="34" charset="-122"/>
                <a:ea typeface="Microsoft YaHei" panose="020B0503020204020204" pitchFamily="34" charset="-122"/>
              </a:rPr>
              <a:t>(48) On the other hand, he did not accept as well founded the charge made by some of his critics that, while he was a good observer, he had no power of reasoning. </a:t>
            </a:r>
          </a:p>
        </p:txBody>
      </p:sp>
      <p:sp>
        <p:nvSpPr>
          <p:cNvPr id="11" name="标题 1">
            <a:extLst>
              <a:ext uri="{FF2B5EF4-FFF2-40B4-BE49-F238E27FC236}">
                <a16:creationId xmlns:a16="http://schemas.microsoft.com/office/drawing/2014/main" id="{D10CF97D-7BB1-B849-9EDC-47BC16A828FD}"/>
              </a:ext>
            </a:extLst>
          </p:cNvPr>
          <p:cNvSpPr>
            <a:spLocks noGrp="1"/>
          </p:cNvSpPr>
          <p:nvPr/>
        </p:nvSpPr>
        <p:spPr bwMode="auto">
          <a:xfrm>
            <a:off x="-584100" y="953722"/>
            <a:ext cx="10369550" cy="1081087"/>
          </a:xfrm>
          <a:prstGeom prst="rect">
            <a:avLst/>
          </a:prstGeom>
          <a:noFill/>
          <a:ln>
            <a:noFill/>
          </a:ln>
          <a:extLst>
            <a:ext uri="{FAA26D3D-D897-4be2-8F04-BA451C77F1D7}">
              <ma14:placeholderFlag xmlns:lc="http://schemas.openxmlformats.org/drawingml/2006/lockedCanvas" xmlns="" xmlns:ma14="http://schemas.microsoft.com/office/mac/drawingml/2011/main" val="1"/>
            </a:ext>
            <a:ext uri="{909E8E84-426E-40dd-AFC4-6F175D3DCCD1}">
              <a14:hiddenFill xmlns:lc="http://schemas.openxmlformats.org/drawingml/2006/lockedCanvas" xmlns="" xmlns:a14="http://schemas.microsoft.com/office/drawing/2010/main">
                <a:solidFill>
                  <a:srgbClr val="FFFFFF"/>
                </a:solidFill>
              </a14:hiddenFill>
            </a:ext>
            <a:ext uri="{91240B29-F687-4f45-9708-019B960494DF}">
              <a14:hiddenLine xmlns:lc="http://schemas.openxmlformats.org/drawingml/2006/lockedCanvas"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1"/>
                </a:solidFill>
                <a:latin typeface="+mj-lt"/>
                <a:ea typeface="+mj-ea"/>
                <a:cs typeface="宋体" charset="0"/>
              </a:defRPr>
            </a:lvl1pPr>
            <a:lvl2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2pPr>
            <a:lvl3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3pPr>
            <a:lvl4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4pPr>
            <a:lvl5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5pPr>
            <a:lvl6pPr marL="457200" algn="ctr" rtl="0" eaLnBrk="0" fontAlgn="base" hangingPunct="0">
              <a:spcBef>
                <a:spcPct val="0"/>
              </a:spcBef>
              <a:spcAft>
                <a:spcPct val="0"/>
              </a:spcAft>
              <a:defRPr sz="4400">
                <a:solidFill>
                  <a:schemeClr val="tx1"/>
                </a:solidFill>
                <a:latin typeface="Calibri" pitchFamily="34" charset="0"/>
                <a:ea typeface="宋体" pitchFamily="2" charset="-122"/>
              </a:defRPr>
            </a:lvl6pPr>
            <a:lvl7pPr marL="914400" algn="ctr" rtl="0" eaLnBrk="0" fontAlgn="base" hangingPunct="0">
              <a:spcBef>
                <a:spcPct val="0"/>
              </a:spcBef>
              <a:spcAft>
                <a:spcPct val="0"/>
              </a:spcAft>
              <a:defRPr sz="4400">
                <a:solidFill>
                  <a:schemeClr val="tx1"/>
                </a:solidFill>
                <a:latin typeface="Calibri" pitchFamily="34" charset="0"/>
                <a:ea typeface="宋体" pitchFamily="2" charset="-122"/>
              </a:defRPr>
            </a:lvl7pPr>
            <a:lvl8pPr marL="1371600" algn="ctr" rtl="0" eaLnBrk="0" fontAlgn="base" hangingPunct="0">
              <a:spcBef>
                <a:spcPct val="0"/>
              </a:spcBef>
              <a:spcAft>
                <a:spcPct val="0"/>
              </a:spcAft>
              <a:defRPr sz="4400">
                <a:solidFill>
                  <a:schemeClr val="tx1"/>
                </a:solidFill>
                <a:latin typeface="Calibri" pitchFamily="34" charset="0"/>
                <a:ea typeface="宋体" pitchFamily="2" charset="-122"/>
              </a:defRPr>
            </a:lvl8pPr>
            <a:lvl9pPr marL="1828800" algn="ctr" rtl="0" eaLnBrk="0" fontAlgn="base" hangingPunct="0">
              <a:spcBef>
                <a:spcPct val="0"/>
              </a:spcBef>
              <a:spcAft>
                <a:spcPct val="0"/>
              </a:spcAft>
              <a:defRPr sz="4400">
                <a:solidFill>
                  <a:schemeClr val="tx1"/>
                </a:solidFill>
                <a:latin typeface="Calibri" pitchFamily="34" charset="0"/>
                <a:ea typeface="宋体" pitchFamily="2" charset="-122"/>
              </a:defRPr>
            </a:lvl9pPr>
          </a:lstStyle>
          <a:p>
            <a:r>
              <a:rPr lang="en-US" altLang="zh-CN" dirty="0">
                <a:solidFill>
                  <a:srgbClr val="FFFF00"/>
                </a:solidFill>
                <a:latin typeface="微软雅黑" charset="0"/>
                <a:ea typeface="微软雅黑" charset="0"/>
                <a:cs typeface="微软雅黑" charset="0"/>
              </a:rPr>
              <a:t>2008</a:t>
            </a:r>
            <a:r>
              <a:rPr lang="zh-CN" altLang="en-US" dirty="0">
                <a:solidFill>
                  <a:srgbClr val="FFFF00"/>
                </a:solidFill>
                <a:latin typeface="微软雅黑" charset="0"/>
                <a:ea typeface="微软雅黑" charset="0"/>
                <a:cs typeface="微软雅黑" charset="0"/>
              </a:rPr>
              <a:t>年真题</a:t>
            </a:r>
            <a:endParaRPr lang="en" altLang="zh-CN" dirty="0">
              <a:solidFill>
                <a:srgbClr val="FFFF00"/>
              </a:solidFill>
              <a:latin typeface="微软雅黑" charset="0"/>
              <a:ea typeface="微软雅黑" charset="0"/>
              <a:cs typeface="微软雅黑" charset="0"/>
            </a:endParaRPr>
          </a:p>
        </p:txBody>
      </p:sp>
    </p:spTree>
    <p:extLst>
      <p:ext uri="{BB962C8B-B14F-4D97-AF65-F5344CB8AC3E}">
        <p14:creationId xmlns:p14="http://schemas.microsoft.com/office/powerpoint/2010/main" val="94998075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12"/>
          <p:cNvSpPr txBox="1"/>
          <p:nvPr/>
        </p:nvSpPr>
        <p:spPr>
          <a:xfrm>
            <a:off x="605950" y="1638086"/>
            <a:ext cx="6551825" cy="3231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marL="171432" lvl="1" indent="-171432">
              <a:buSzPct val="100000"/>
              <a:buChar char="●"/>
              <a:defRPr sz="1500">
                <a:solidFill>
                  <a:srgbClr val="FFFFFF"/>
                </a:solidFill>
                <a:latin typeface="微软雅黑"/>
                <a:ea typeface="微软雅黑"/>
                <a:cs typeface="微软雅黑"/>
                <a:sym typeface="微软雅黑"/>
              </a:defRPr>
            </a:pPr>
            <a:endParaRPr dirty="0"/>
          </a:p>
        </p:txBody>
      </p:sp>
      <p:sp>
        <p:nvSpPr>
          <p:cNvPr id="7" name="内容占位符 2">
            <a:extLst>
              <a:ext uri="{FF2B5EF4-FFF2-40B4-BE49-F238E27FC236}">
                <a16:creationId xmlns:a16="http://schemas.microsoft.com/office/drawing/2014/main" id="{DF7F5224-4FD3-634F-A5C7-7C7E0D143D71}"/>
              </a:ext>
            </a:extLst>
          </p:cNvPr>
          <p:cNvSpPr txBox="1">
            <a:spLocks/>
          </p:cNvSpPr>
          <p:nvPr/>
        </p:nvSpPr>
        <p:spPr>
          <a:xfrm>
            <a:off x="640235" y="2157465"/>
            <a:ext cx="7920880" cy="3816424"/>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 altLang="zh-CN" sz="3600" dirty="0">
              <a:solidFill>
                <a:schemeClr val="bg1"/>
              </a:solidFill>
              <a:latin typeface="Microsoft YaHei" panose="020B0503020204020204" pitchFamily="34" charset="-122"/>
              <a:ea typeface="Microsoft YaHei" panose="020B0503020204020204" pitchFamily="34" charset="-122"/>
            </a:endParaRPr>
          </a:p>
        </p:txBody>
      </p:sp>
      <p:sp>
        <p:nvSpPr>
          <p:cNvPr id="10" name="内容占位符 2">
            <a:extLst>
              <a:ext uri="{FF2B5EF4-FFF2-40B4-BE49-F238E27FC236}">
                <a16:creationId xmlns:a16="http://schemas.microsoft.com/office/drawing/2014/main" id="{1CE08878-0559-984C-83C1-19B178C7368F}"/>
              </a:ext>
            </a:extLst>
          </p:cNvPr>
          <p:cNvSpPr txBox="1">
            <a:spLocks/>
          </p:cNvSpPr>
          <p:nvPr/>
        </p:nvSpPr>
        <p:spPr>
          <a:xfrm>
            <a:off x="585807" y="1972408"/>
            <a:ext cx="7447850"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altLang="zh-CN" sz="2000" dirty="0">
                <a:solidFill>
                  <a:schemeClr val="bg1"/>
                </a:solidFill>
                <a:latin typeface="Microsoft YaHei" panose="020B0503020204020204" pitchFamily="34" charset="-122"/>
                <a:ea typeface="Microsoft YaHei" panose="020B0503020204020204" pitchFamily="34" charset="-122"/>
              </a:rPr>
              <a:t>(48) On the other hand, he did not accept as well founded the charge made by some of his critics that, while he was a good observer, he had no power of reasoning. </a:t>
            </a:r>
          </a:p>
        </p:txBody>
      </p:sp>
      <p:sp>
        <p:nvSpPr>
          <p:cNvPr id="6" name="内容占位符 2">
            <a:extLst>
              <a:ext uri="{FF2B5EF4-FFF2-40B4-BE49-F238E27FC236}">
                <a16:creationId xmlns:a16="http://schemas.microsoft.com/office/drawing/2014/main" id="{960177E7-C230-A34A-AE92-C6F10D76CFC9}"/>
              </a:ext>
            </a:extLst>
          </p:cNvPr>
          <p:cNvSpPr txBox="1">
            <a:spLocks/>
          </p:cNvSpPr>
          <p:nvPr/>
        </p:nvSpPr>
        <p:spPr>
          <a:xfrm>
            <a:off x="564037" y="3322239"/>
            <a:ext cx="7491393"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zh-CN" altLang="en-US" sz="2000" dirty="0">
                <a:solidFill>
                  <a:schemeClr val="bg1"/>
                </a:solidFill>
                <a:latin typeface="Microsoft YaHei" panose="020B0503020204020204" pitchFamily="34" charset="-122"/>
                <a:ea typeface="Microsoft YaHei" panose="020B0503020204020204" pitchFamily="34" charset="-122"/>
              </a:rPr>
              <a:t>初始译文：</a:t>
            </a:r>
            <a:endParaRPr lang="en-US" altLang="zh-CN" sz="2000" dirty="0">
              <a:solidFill>
                <a:schemeClr val="bg1"/>
              </a:solidFill>
              <a:latin typeface="Microsoft YaHei" panose="020B0503020204020204" pitchFamily="34" charset="-122"/>
              <a:ea typeface="Microsoft YaHei" panose="020B0503020204020204" pitchFamily="34" charset="-122"/>
            </a:endParaRPr>
          </a:p>
          <a:p>
            <a:pPr algn="l"/>
            <a:r>
              <a:rPr lang="zh-CN" altLang="en-US" sz="2000" dirty="0">
                <a:solidFill>
                  <a:schemeClr val="bg1"/>
                </a:solidFill>
                <a:latin typeface="Microsoft YaHei" panose="020B0503020204020204" pitchFamily="34" charset="-122"/>
                <a:ea typeface="Microsoft YaHei" panose="020B0503020204020204" pitchFamily="34" charset="-122"/>
              </a:rPr>
              <a:t>另一方面，他不接受</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作为有良好根据的 指责</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被做出由他的一些批评者</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，尽管他是很好的观察者，他没有推理的能力。</a:t>
            </a:r>
            <a:endParaRPr lang="en-US" altLang="zh-CN" sz="2000" dirty="0">
              <a:solidFill>
                <a:schemeClr val="bg1"/>
              </a:solidFill>
              <a:latin typeface="Microsoft YaHei" panose="020B0503020204020204" pitchFamily="34" charset="-122"/>
              <a:ea typeface="Microsoft YaHei" panose="020B0503020204020204" pitchFamily="34" charset="-122"/>
            </a:endParaRPr>
          </a:p>
        </p:txBody>
      </p:sp>
      <p:sp>
        <p:nvSpPr>
          <p:cNvPr id="11" name="标题 1">
            <a:extLst>
              <a:ext uri="{FF2B5EF4-FFF2-40B4-BE49-F238E27FC236}">
                <a16:creationId xmlns:a16="http://schemas.microsoft.com/office/drawing/2014/main" id="{D10CF97D-7BB1-B849-9EDC-47BC16A828FD}"/>
              </a:ext>
            </a:extLst>
          </p:cNvPr>
          <p:cNvSpPr>
            <a:spLocks noGrp="1"/>
          </p:cNvSpPr>
          <p:nvPr/>
        </p:nvSpPr>
        <p:spPr bwMode="auto">
          <a:xfrm>
            <a:off x="-584100" y="953722"/>
            <a:ext cx="10369550" cy="1081087"/>
          </a:xfrm>
          <a:prstGeom prst="rect">
            <a:avLst/>
          </a:prstGeom>
          <a:noFill/>
          <a:ln>
            <a:noFill/>
          </a:ln>
          <a:extLst>
            <a:ext uri="{FAA26D3D-D897-4be2-8F04-BA451C77F1D7}">
              <ma14:placeholderFlag xmlns:ma14="http://schemas.microsoft.com/office/mac/drawingml/2011/main" xmlns="" xmlns:lc="http://schemas.openxmlformats.org/drawingml/2006/lockedCanvas" val="1"/>
            </a:ex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1"/>
                </a:solidFill>
                <a:latin typeface="+mj-lt"/>
                <a:ea typeface="+mj-ea"/>
                <a:cs typeface="宋体" charset="0"/>
              </a:defRPr>
            </a:lvl1pPr>
            <a:lvl2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2pPr>
            <a:lvl3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3pPr>
            <a:lvl4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4pPr>
            <a:lvl5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5pPr>
            <a:lvl6pPr marL="457200" algn="ctr" rtl="0" eaLnBrk="0" fontAlgn="base" hangingPunct="0">
              <a:spcBef>
                <a:spcPct val="0"/>
              </a:spcBef>
              <a:spcAft>
                <a:spcPct val="0"/>
              </a:spcAft>
              <a:defRPr sz="4400">
                <a:solidFill>
                  <a:schemeClr val="tx1"/>
                </a:solidFill>
                <a:latin typeface="Calibri" pitchFamily="34" charset="0"/>
                <a:ea typeface="宋体" pitchFamily="2" charset="-122"/>
              </a:defRPr>
            </a:lvl6pPr>
            <a:lvl7pPr marL="914400" algn="ctr" rtl="0" eaLnBrk="0" fontAlgn="base" hangingPunct="0">
              <a:spcBef>
                <a:spcPct val="0"/>
              </a:spcBef>
              <a:spcAft>
                <a:spcPct val="0"/>
              </a:spcAft>
              <a:defRPr sz="4400">
                <a:solidFill>
                  <a:schemeClr val="tx1"/>
                </a:solidFill>
                <a:latin typeface="Calibri" pitchFamily="34" charset="0"/>
                <a:ea typeface="宋体" pitchFamily="2" charset="-122"/>
              </a:defRPr>
            </a:lvl7pPr>
            <a:lvl8pPr marL="1371600" algn="ctr" rtl="0" eaLnBrk="0" fontAlgn="base" hangingPunct="0">
              <a:spcBef>
                <a:spcPct val="0"/>
              </a:spcBef>
              <a:spcAft>
                <a:spcPct val="0"/>
              </a:spcAft>
              <a:defRPr sz="4400">
                <a:solidFill>
                  <a:schemeClr val="tx1"/>
                </a:solidFill>
                <a:latin typeface="Calibri" pitchFamily="34" charset="0"/>
                <a:ea typeface="宋体" pitchFamily="2" charset="-122"/>
              </a:defRPr>
            </a:lvl8pPr>
            <a:lvl9pPr marL="1828800" algn="ctr" rtl="0" eaLnBrk="0" fontAlgn="base" hangingPunct="0">
              <a:spcBef>
                <a:spcPct val="0"/>
              </a:spcBef>
              <a:spcAft>
                <a:spcPct val="0"/>
              </a:spcAft>
              <a:defRPr sz="4400">
                <a:solidFill>
                  <a:schemeClr val="tx1"/>
                </a:solidFill>
                <a:latin typeface="Calibri" pitchFamily="34" charset="0"/>
                <a:ea typeface="宋体" pitchFamily="2" charset="-122"/>
              </a:defRPr>
            </a:lvl9pPr>
          </a:lstStyle>
          <a:p>
            <a:r>
              <a:rPr lang="en-US" altLang="zh-CN" dirty="0">
                <a:solidFill>
                  <a:srgbClr val="FFFF00"/>
                </a:solidFill>
                <a:latin typeface="微软雅黑" charset="0"/>
                <a:ea typeface="微软雅黑" charset="0"/>
                <a:cs typeface="微软雅黑" charset="0"/>
              </a:rPr>
              <a:t>2008</a:t>
            </a:r>
            <a:r>
              <a:rPr lang="zh-CN" altLang="en-US" dirty="0">
                <a:solidFill>
                  <a:srgbClr val="FFFF00"/>
                </a:solidFill>
                <a:latin typeface="微软雅黑" charset="0"/>
                <a:ea typeface="微软雅黑" charset="0"/>
                <a:cs typeface="微软雅黑" charset="0"/>
              </a:rPr>
              <a:t>年真题</a:t>
            </a:r>
            <a:endParaRPr lang="en" altLang="zh-CN" dirty="0">
              <a:solidFill>
                <a:srgbClr val="FFFF00"/>
              </a:solidFill>
              <a:latin typeface="微软雅黑" charset="0"/>
              <a:ea typeface="微软雅黑" charset="0"/>
              <a:cs typeface="微软雅黑" charset="0"/>
            </a:endParaRPr>
          </a:p>
        </p:txBody>
      </p:sp>
    </p:spTree>
    <p:extLst>
      <p:ext uri="{BB962C8B-B14F-4D97-AF65-F5344CB8AC3E}">
        <p14:creationId xmlns:p14="http://schemas.microsoft.com/office/powerpoint/2010/main" val="258679744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12"/>
          <p:cNvSpPr txBox="1"/>
          <p:nvPr/>
        </p:nvSpPr>
        <p:spPr>
          <a:xfrm>
            <a:off x="605950" y="1638086"/>
            <a:ext cx="6551825" cy="3231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171432" lvl="1" indent="-171432">
              <a:buSzPct val="100000"/>
              <a:buChar char="●"/>
              <a:defRPr sz="1500">
                <a:solidFill>
                  <a:srgbClr val="FFFFFF"/>
                </a:solidFill>
                <a:latin typeface="微软雅黑"/>
                <a:ea typeface="微软雅黑"/>
                <a:cs typeface="微软雅黑"/>
                <a:sym typeface="微软雅黑"/>
              </a:defRPr>
            </a:pPr>
            <a:endParaRPr dirty="0"/>
          </a:p>
        </p:txBody>
      </p:sp>
      <p:sp>
        <p:nvSpPr>
          <p:cNvPr id="7" name="内容占位符 2">
            <a:extLst>
              <a:ext uri="{FF2B5EF4-FFF2-40B4-BE49-F238E27FC236}">
                <a16:creationId xmlns:a16="http://schemas.microsoft.com/office/drawing/2014/main" id="{DF7F5224-4FD3-634F-A5C7-7C7E0D143D71}"/>
              </a:ext>
            </a:extLst>
          </p:cNvPr>
          <p:cNvSpPr txBox="1">
            <a:spLocks/>
          </p:cNvSpPr>
          <p:nvPr/>
        </p:nvSpPr>
        <p:spPr>
          <a:xfrm>
            <a:off x="640235" y="2157465"/>
            <a:ext cx="7920880" cy="3816424"/>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 altLang="zh-CN" sz="3600" dirty="0">
              <a:solidFill>
                <a:schemeClr val="bg1"/>
              </a:solidFill>
              <a:latin typeface="Microsoft YaHei" panose="020B0503020204020204" pitchFamily="34" charset="-122"/>
              <a:ea typeface="Microsoft YaHei" panose="020B0503020204020204" pitchFamily="34" charset="-122"/>
            </a:endParaRPr>
          </a:p>
        </p:txBody>
      </p:sp>
      <p:sp>
        <p:nvSpPr>
          <p:cNvPr id="10" name="内容占位符 2">
            <a:extLst>
              <a:ext uri="{FF2B5EF4-FFF2-40B4-BE49-F238E27FC236}">
                <a16:creationId xmlns:a16="http://schemas.microsoft.com/office/drawing/2014/main" id="{1CE08878-0559-984C-83C1-19B178C7368F}"/>
              </a:ext>
            </a:extLst>
          </p:cNvPr>
          <p:cNvSpPr txBox="1">
            <a:spLocks/>
          </p:cNvSpPr>
          <p:nvPr/>
        </p:nvSpPr>
        <p:spPr>
          <a:xfrm>
            <a:off x="585807" y="1972408"/>
            <a:ext cx="7447850"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altLang="zh-CN" sz="2000" dirty="0">
                <a:solidFill>
                  <a:schemeClr val="bg1"/>
                </a:solidFill>
                <a:latin typeface="Microsoft YaHei" panose="020B0503020204020204" pitchFamily="34" charset="-122"/>
                <a:ea typeface="Microsoft YaHei" panose="020B0503020204020204" pitchFamily="34" charset="-122"/>
              </a:rPr>
              <a:t>(48) On the other hand, he did not accept as well founded the charge made by some of his critics that, while he was a good observer, he had no power of reasoning. </a:t>
            </a:r>
          </a:p>
        </p:txBody>
      </p:sp>
      <p:sp>
        <p:nvSpPr>
          <p:cNvPr id="6" name="内容占位符 2">
            <a:extLst>
              <a:ext uri="{FF2B5EF4-FFF2-40B4-BE49-F238E27FC236}">
                <a16:creationId xmlns:a16="http://schemas.microsoft.com/office/drawing/2014/main" id="{960177E7-C230-A34A-AE92-C6F10D76CFC9}"/>
              </a:ext>
            </a:extLst>
          </p:cNvPr>
          <p:cNvSpPr txBox="1">
            <a:spLocks/>
          </p:cNvSpPr>
          <p:nvPr/>
        </p:nvSpPr>
        <p:spPr>
          <a:xfrm>
            <a:off x="564037" y="3322239"/>
            <a:ext cx="7491393"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zh-CN" altLang="en-US" sz="2000" dirty="0">
                <a:solidFill>
                  <a:schemeClr val="bg1"/>
                </a:solidFill>
                <a:latin typeface="Microsoft YaHei" panose="020B0503020204020204" pitchFamily="34" charset="-122"/>
                <a:ea typeface="Microsoft YaHei" panose="020B0503020204020204" pitchFamily="34" charset="-122"/>
              </a:rPr>
              <a:t>初始译文：</a:t>
            </a:r>
            <a:endParaRPr lang="en-US" altLang="zh-CN" sz="2000" dirty="0">
              <a:solidFill>
                <a:schemeClr val="bg1"/>
              </a:solidFill>
              <a:latin typeface="Microsoft YaHei" panose="020B0503020204020204" pitchFamily="34" charset="-122"/>
              <a:ea typeface="Microsoft YaHei" panose="020B0503020204020204" pitchFamily="34" charset="-122"/>
            </a:endParaRPr>
          </a:p>
          <a:p>
            <a:pPr algn="l"/>
            <a:r>
              <a:rPr lang="zh-CN" altLang="en-US" sz="2000" dirty="0">
                <a:solidFill>
                  <a:schemeClr val="bg1"/>
                </a:solidFill>
                <a:latin typeface="Microsoft YaHei" panose="020B0503020204020204" pitchFamily="34" charset="-122"/>
                <a:ea typeface="Microsoft YaHei" panose="020B0503020204020204" pitchFamily="34" charset="-122"/>
              </a:rPr>
              <a:t>另一方面，他不接受</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作为有良好根据的 指责</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被做出由他的一些批评者</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，尽管他是很好的观察者，他没有推理的能力。</a:t>
            </a:r>
            <a:endParaRPr lang="en-US" altLang="zh-CN" sz="2000" dirty="0">
              <a:solidFill>
                <a:schemeClr val="bg1"/>
              </a:solidFill>
              <a:latin typeface="Microsoft YaHei" panose="020B0503020204020204" pitchFamily="34" charset="-122"/>
              <a:ea typeface="Microsoft YaHei" panose="020B0503020204020204" pitchFamily="34" charset="-122"/>
            </a:endParaRPr>
          </a:p>
        </p:txBody>
      </p:sp>
      <p:sp>
        <p:nvSpPr>
          <p:cNvPr id="11" name="标题 1">
            <a:extLst>
              <a:ext uri="{FF2B5EF4-FFF2-40B4-BE49-F238E27FC236}">
                <a16:creationId xmlns:a16="http://schemas.microsoft.com/office/drawing/2014/main" id="{D10CF97D-7BB1-B849-9EDC-47BC16A828FD}"/>
              </a:ext>
            </a:extLst>
          </p:cNvPr>
          <p:cNvSpPr>
            <a:spLocks noGrp="1"/>
          </p:cNvSpPr>
          <p:nvPr/>
        </p:nvSpPr>
        <p:spPr bwMode="auto">
          <a:xfrm>
            <a:off x="-584100" y="953722"/>
            <a:ext cx="10369550" cy="1081087"/>
          </a:xfrm>
          <a:prstGeom prst="rect">
            <a:avLst/>
          </a:prstGeom>
          <a:noFill/>
          <a:ln>
            <a:noFill/>
          </a:ln>
          <a:extLst>
            <a:ext uri="{FAA26D3D-D897-4be2-8F04-BA451C77F1D7}">
              <ma14:placeholderFlag xmlns:lc="http://schemas.openxmlformats.org/drawingml/2006/lockedCanvas" xmlns="" xmlns:ma14="http://schemas.microsoft.com/office/mac/drawingml/2011/main" val="1"/>
            </a:ext>
            <a:ext uri="{909E8E84-426E-40dd-AFC4-6F175D3DCCD1}">
              <a14:hiddenFill xmlns:lc="http://schemas.openxmlformats.org/drawingml/2006/lockedCanvas" xmlns="" xmlns:a14="http://schemas.microsoft.com/office/drawing/2010/main">
                <a:solidFill>
                  <a:srgbClr val="FFFFFF"/>
                </a:solidFill>
              </a14:hiddenFill>
            </a:ext>
            <a:ext uri="{91240B29-F687-4f45-9708-019B960494DF}">
              <a14:hiddenLine xmlns:lc="http://schemas.openxmlformats.org/drawingml/2006/lockedCanvas"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1"/>
                </a:solidFill>
                <a:latin typeface="+mj-lt"/>
                <a:ea typeface="+mj-ea"/>
                <a:cs typeface="宋体" charset="0"/>
              </a:defRPr>
            </a:lvl1pPr>
            <a:lvl2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2pPr>
            <a:lvl3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3pPr>
            <a:lvl4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4pPr>
            <a:lvl5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5pPr>
            <a:lvl6pPr marL="457200" algn="ctr" rtl="0" eaLnBrk="0" fontAlgn="base" hangingPunct="0">
              <a:spcBef>
                <a:spcPct val="0"/>
              </a:spcBef>
              <a:spcAft>
                <a:spcPct val="0"/>
              </a:spcAft>
              <a:defRPr sz="4400">
                <a:solidFill>
                  <a:schemeClr val="tx1"/>
                </a:solidFill>
                <a:latin typeface="Calibri" pitchFamily="34" charset="0"/>
                <a:ea typeface="宋体" pitchFamily="2" charset="-122"/>
              </a:defRPr>
            </a:lvl6pPr>
            <a:lvl7pPr marL="914400" algn="ctr" rtl="0" eaLnBrk="0" fontAlgn="base" hangingPunct="0">
              <a:spcBef>
                <a:spcPct val="0"/>
              </a:spcBef>
              <a:spcAft>
                <a:spcPct val="0"/>
              </a:spcAft>
              <a:defRPr sz="4400">
                <a:solidFill>
                  <a:schemeClr val="tx1"/>
                </a:solidFill>
                <a:latin typeface="Calibri" pitchFamily="34" charset="0"/>
                <a:ea typeface="宋体" pitchFamily="2" charset="-122"/>
              </a:defRPr>
            </a:lvl7pPr>
            <a:lvl8pPr marL="1371600" algn="ctr" rtl="0" eaLnBrk="0" fontAlgn="base" hangingPunct="0">
              <a:spcBef>
                <a:spcPct val="0"/>
              </a:spcBef>
              <a:spcAft>
                <a:spcPct val="0"/>
              </a:spcAft>
              <a:defRPr sz="4400">
                <a:solidFill>
                  <a:schemeClr val="tx1"/>
                </a:solidFill>
                <a:latin typeface="Calibri" pitchFamily="34" charset="0"/>
                <a:ea typeface="宋体" pitchFamily="2" charset="-122"/>
              </a:defRPr>
            </a:lvl8pPr>
            <a:lvl9pPr marL="1828800" algn="ctr" rtl="0" eaLnBrk="0" fontAlgn="base" hangingPunct="0">
              <a:spcBef>
                <a:spcPct val="0"/>
              </a:spcBef>
              <a:spcAft>
                <a:spcPct val="0"/>
              </a:spcAft>
              <a:defRPr sz="4400">
                <a:solidFill>
                  <a:schemeClr val="tx1"/>
                </a:solidFill>
                <a:latin typeface="Calibri" pitchFamily="34" charset="0"/>
                <a:ea typeface="宋体" pitchFamily="2" charset="-122"/>
              </a:defRPr>
            </a:lvl9pPr>
          </a:lstStyle>
          <a:p>
            <a:r>
              <a:rPr lang="en-US" altLang="zh-CN" dirty="0">
                <a:solidFill>
                  <a:srgbClr val="FFFF00"/>
                </a:solidFill>
                <a:latin typeface="微软雅黑" charset="0"/>
                <a:ea typeface="微软雅黑" charset="0"/>
                <a:cs typeface="微软雅黑" charset="0"/>
              </a:rPr>
              <a:t>2008</a:t>
            </a:r>
            <a:r>
              <a:rPr lang="zh-CN" altLang="en-US" dirty="0">
                <a:solidFill>
                  <a:srgbClr val="FFFF00"/>
                </a:solidFill>
                <a:latin typeface="微软雅黑" charset="0"/>
                <a:ea typeface="微软雅黑" charset="0"/>
                <a:cs typeface="微软雅黑" charset="0"/>
              </a:rPr>
              <a:t>年真题</a:t>
            </a:r>
            <a:endParaRPr lang="en" altLang="zh-CN" dirty="0">
              <a:solidFill>
                <a:srgbClr val="FFFF00"/>
              </a:solidFill>
              <a:latin typeface="微软雅黑" charset="0"/>
              <a:ea typeface="微软雅黑" charset="0"/>
              <a:cs typeface="微软雅黑" charset="0"/>
            </a:endParaRPr>
          </a:p>
        </p:txBody>
      </p:sp>
      <p:sp>
        <p:nvSpPr>
          <p:cNvPr id="9" name="内容占位符 2">
            <a:extLst>
              <a:ext uri="{FF2B5EF4-FFF2-40B4-BE49-F238E27FC236}">
                <a16:creationId xmlns:a16="http://schemas.microsoft.com/office/drawing/2014/main" id="{D3194A22-1014-A34D-A2B9-BAF95A3AED8F}"/>
              </a:ext>
            </a:extLst>
          </p:cNvPr>
          <p:cNvSpPr txBox="1">
            <a:spLocks/>
          </p:cNvSpPr>
          <p:nvPr/>
        </p:nvSpPr>
        <p:spPr>
          <a:xfrm>
            <a:off x="542265" y="4487010"/>
            <a:ext cx="7491393"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zh-CN" altLang="en-US" sz="2000" dirty="0">
                <a:solidFill>
                  <a:schemeClr val="bg1"/>
                </a:solidFill>
                <a:latin typeface="Microsoft YaHei" panose="020B0503020204020204" pitchFamily="34" charset="-122"/>
                <a:ea typeface="Microsoft YaHei" panose="020B0503020204020204" pitchFamily="34" charset="-122"/>
              </a:rPr>
              <a:t>参考译文：</a:t>
            </a:r>
            <a:endParaRPr lang="en-US" altLang="zh-CN" sz="2000" dirty="0">
              <a:solidFill>
                <a:schemeClr val="bg1"/>
              </a:solidFill>
              <a:latin typeface="Microsoft YaHei" panose="020B0503020204020204" pitchFamily="34" charset="-122"/>
              <a:ea typeface="Microsoft YaHei" panose="020B0503020204020204" pitchFamily="34" charset="-122"/>
            </a:endParaRPr>
          </a:p>
          <a:p>
            <a:pPr algn="l"/>
            <a:r>
              <a:rPr lang="zh-CN" altLang="en-US" sz="2000" dirty="0">
                <a:solidFill>
                  <a:schemeClr val="bg1"/>
                </a:solidFill>
                <a:latin typeface="Microsoft YaHei" panose="020B0503020204020204" pitchFamily="34" charset="-122"/>
                <a:ea typeface="Microsoft YaHei" panose="020B0503020204020204" pitchFamily="34" charset="-122"/>
              </a:rPr>
              <a:t>另一方面，他（达尔文）不认为他的一些批评者所加给他的如下的指责有良好的根据：尽管他是很好的观察者，</a:t>
            </a:r>
            <a:r>
              <a:rPr lang="zh-CN" altLang="en-US" sz="2000" dirty="0">
                <a:solidFill>
                  <a:srgbClr val="FFFF00"/>
                </a:solidFill>
                <a:latin typeface="Microsoft YaHei" panose="020B0503020204020204" pitchFamily="34" charset="-122"/>
                <a:ea typeface="Microsoft YaHei" panose="020B0503020204020204" pitchFamily="34" charset="-122"/>
              </a:rPr>
              <a:t>但是</a:t>
            </a:r>
            <a:r>
              <a:rPr lang="zh-CN" altLang="en-US" sz="2000" dirty="0">
                <a:solidFill>
                  <a:schemeClr val="bg1"/>
                </a:solidFill>
                <a:latin typeface="Microsoft YaHei" panose="020B0503020204020204" pitchFamily="34" charset="-122"/>
                <a:ea typeface="Microsoft YaHei" panose="020B0503020204020204" pitchFamily="34" charset="-122"/>
              </a:rPr>
              <a:t>他没有推理的能力。</a:t>
            </a:r>
            <a:endParaRPr lang="en-US" altLang="zh-CN" sz="2000" dirty="0">
              <a:solidFill>
                <a:schemeClr val="bg1"/>
              </a:solidFill>
              <a:latin typeface="Microsoft YaHei" panose="020B0503020204020204" pitchFamily="34" charset="-122"/>
              <a:ea typeface="Microsoft YaHei" panose="020B0503020204020204" pitchFamily="34" charset="-122"/>
            </a:endParaRPr>
          </a:p>
          <a:p>
            <a:pPr algn="l"/>
            <a:r>
              <a:rPr lang="zh-CN" altLang="en-US" sz="2000" dirty="0">
                <a:solidFill>
                  <a:schemeClr val="bg1"/>
                </a:solidFill>
                <a:latin typeface="Microsoft YaHei" panose="020B0503020204020204" pitchFamily="34" charset="-122"/>
                <a:ea typeface="Microsoft YaHei" panose="020B0503020204020204" pitchFamily="34" charset="-122"/>
              </a:rPr>
              <a:t>另一方面，他的一些批评者指责他是很好的观察者，但是他没有推理能力。他（达尔文）认为</a:t>
            </a:r>
            <a:r>
              <a:rPr lang="zh-CN" altLang="en-US" sz="2000" dirty="0">
                <a:solidFill>
                  <a:srgbClr val="FFFF00"/>
                </a:solidFill>
                <a:latin typeface="Microsoft YaHei" panose="020B0503020204020204" pitchFamily="34" charset="-122"/>
                <a:ea typeface="Microsoft YaHei" panose="020B0503020204020204" pitchFamily="34" charset="-122"/>
              </a:rPr>
              <a:t>这个指责</a:t>
            </a:r>
            <a:r>
              <a:rPr lang="zh-CN" altLang="en-US" sz="2000" dirty="0">
                <a:solidFill>
                  <a:schemeClr val="bg1"/>
                </a:solidFill>
                <a:latin typeface="Microsoft YaHei" panose="020B0503020204020204" pitchFamily="34" charset="-122"/>
                <a:ea typeface="Microsoft YaHei" panose="020B0503020204020204" pitchFamily="34" charset="-122"/>
              </a:rPr>
              <a:t>没有依据。</a:t>
            </a:r>
            <a:endParaRPr lang="en-US" altLang="zh-CN" sz="20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5008444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12"/>
          <p:cNvSpPr txBox="1"/>
          <p:nvPr/>
        </p:nvSpPr>
        <p:spPr>
          <a:xfrm>
            <a:off x="605950" y="1638086"/>
            <a:ext cx="6551825" cy="3231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171432" lvl="1" indent="-171432">
              <a:buSzPct val="100000"/>
              <a:buChar char="●"/>
              <a:defRPr sz="1500">
                <a:solidFill>
                  <a:srgbClr val="FFFFFF"/>
                </a:solidFill>
                <a:latin typeface="微软雅黑"/>
                <a:ea typeface="微软雅黑"/>
                <a:cs typeface="微软雅黑"/>
                <a:sym typeface="微软雅黑"/>
              </a:defRPr>
            </a:pPr>
            <a:endParaRPr dirty="0"/>
          </a:p>
        </p:txBody>
      </p:sp>
      <p:sp>
        <p:nvSpPr>
          <p:cNvPr id="7" name="内容占位符 2">
            <a:extLst>
              <a:ext uri="{FF2B5EF4-FFF2-40B4-BE49-F238E27FC236}">
                <a16:creationId xmlns:a16="http://schemas.microsoft.com/office/drawing/2014/main" id="{DF7F5224-4FD3-634F-A5C7-7C7E0D143D71}"/>
              </a:ext>
            </a:extLst>
          </p:cNvPr>
          <p:cNvSpPr txBox="1">
            <a:spLocks/>
          </p:cNvSpPr>
          <p:nvPr/>
        </p:nvSpPr>
        <p:spPr>
          <a:xfrm>
            <a:off x="640235" y="2157465"/>
            <a:ext cx="7920880" cy="3816424"/>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 altLang="zh-CN" sz="3600" dirty="0">
              <a:solidFill>
                <a:schemeClr val="bg1"/>
              </a:solidFill>
              <a:latin typeface="Microsoft YaHei" panose="020B0503020204020204" pitchFamily="34" charset="-122"/>
              <a:ea typeface="Microsoft YaHei" panose="020B0503020204020204" pitchFamily="34" charset="-122"/>
            </a:endParaRPr>
          </a:p>
        </p:txBody>
      </p:sp>
      <p:sp>
        <p:nvSpPr>
          <p:cNvPr id="10" name="内容占位符 2">
            <a:extLst>
              <a:ext uri="{FF2B5EF4-FFF2-40B4-BE49-F238E27FC236}">
                <a16:creationId xmlns:a16="http://schemas.microsoft.com/office/drawing/2014/main" id="{1CE08878-0559-984C-83C1-19B178C7368F}"/>
              </a:ext>
            </a:extLst>
          </p:cNvPr>
          <p:cNvSpPr txBox="1">
            <a:spLocks/>
          </p:cNvSpPr>
          <p:nvPr/>
        </p:nvSpPr>
        <p:spPr>
          <a:xfrm>
            <a:off x="564036" y="1765580"/>
            <a:ext cx="7447850"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altLang="zh-CN" sz="2000" dirty="0">
                <a:solidFill>
                  <a:schemeClr val="bg1"/>
                </a:solidFill>
                <a:latin typeface="Microsoft YaHei" panose="020B0503020204020204" pitchFamily="34" charset="-122"/>
                <a:ea typeface="Microsoft YaHei" panose="020B0503020204020204" pitchFamily="34" charset="-122"/>
              </a:rPr>
              <a:t>(48) While it is easy to ignore in our contact with them the effect of our acts upon their disposition, it is not so easy as in dealing with adults.</a:t>
            </a:r>
          </a:p>
        </p:txBody>
      </p:sp>
      <p:sp>
        <p:nvSpPr>
          <p:cNvPr id="11" name="标题 1">
            <a:extLst>
              <a:ext uri="{FF2B5EF4-FFF2-40B4-BE49-F238E27FC236}">
                <a16:creationId xmlns:a16="http://schemas.microsoft.com/office/drawing/2014/main" id="{D10CF97D-7BB1-B849-9EDC-47BC16A828FD}"/>
              </a:ext>
            </a:extLst>
          </p:cNvPr>
          <p:cNvSpPr>
            <a:spLocks noGrp="1"/>
          </p:cNvSpPr>
          <p:nvPr/>
        </p:nvSpPr>
        <p:spPr bwMode="auto">
          <a:xfrm>
            <a:off x="-584100" y="953722"/>
            <a:ext cx="10369550" cy="1081087"/>
          </a:xfrm>
          <a:prstGeom prst="rect">
            <a:avLst/>
          </a:prstGeom>
          <a:noFill/>
          <a:ln>
            <a:noFill/>
          </a:ln>
          <a:extLst>
            <a:ext uri="{FAA26D3D-D897-4be2-8F04-BA451C77F1D7}">
              <ma14:placeholderFlag xmlns:lc="http://schemas.openxmlformats.org/drawingml/2006/lockedCanvas" xmlns="" xmlns:ma14="http://schemas.microsoft.com/office/mac/drawingml/2011/main" val="1"/>
            </a:ext>
            <a:ext uri="{909E8E84-426E-40dd-AFC4-6F175D3DCCD1}">
              <a14:hiddenFill xmlns:lc="http://schemas.openxmlformats.org/drawingml/2006/lockedCanvas" xmlns="" xmlns:a14="http://schemas.microsoft.com/office/drawing/2010/main">
                <a:solidFill>
                  <a:srgbClr val="FFFFFF"/>
                </a:solidFill>
              </a14:hiddenFill>
            </a:ext>
            <a:ext uri="{91240B29-F687-4f45-9708-019B960494DF}">
              <a14:hiddenLine xmlns:lc="http://schemas.openxmlformats.org/drawingml/2006/lockedCanvas"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1"/>
                </a:solidFill>
                <a:latin typeface="+mj-lt"/>
                <a:ea typeface="+mj-ea"/>
                <a:cs typeface="宋体" charset="0"/>
              </a:defRPr>
            </a:lvl1pPr>
            <a:lvl2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2pPr>
            <a:lvl3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3pPr>
            <a:lvl4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4pPr>
            <a:lvl5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5pPr>
            <a:lvl6pPr marL="457200" algn="ctr" rtl="0" eaLnBrk="0" fontAlgn="base" hangingPunct="0">
              <a:spcBef>
                <a:spcPct val="0"/>
              </a:spcBef>
              <a:spcAft>
                <a:spcPct val="0"/>
              </a:spcAft>
              <a:defRPr sz="4400">
                <a:solidFill>
                  <a:schemeClr val="tx1"/>
                </a:solidFill>
                <a:latin typeface="Calibri" pitchFamily="34" charset="0"/>
                <a:ea typeface="宋体" pitchFamily="2" charset="-122"/>
              </a:defRPr>
            </a:lvl6pPr>
            <a:lvl7pPr marL="914400" algn="ctr" rtl="0" eaLnBrk="0" fontAlgn="base" hangingPunct="0">
              <a:spcBef>
                <a:spcPct val="0"/>
              </a:spcBef>
              <a:spcAft>
                <a:spcPct val="0"/>
              </a:spcAft>
              <a:defRPr sz="4400">
                <a:solidFill>
                  <a:schemeClr val="tx1"/>
                </a:solidFill>
                <a:latin typeface="Calibri" pitchFamily="34" charset="0"/>
                <a:ea typeface="宋体" pitchFamily="2" charset="-122"/>
              </a:defRPr>
            </a:lvl7pPr>
            <a:lvl8pPr marL="1371600" algn="ctr" rtl="0" eaLnBrk="0" fontAlgn="base" hangingPunct="0">
              <a:spcBef>
                <a:spcPct val="0"/>
              </a:spcBef>
              <a:spcAft>
                <a:spcPct val="0"/>
              </a:spcAft>
              <a:defRPr sz="4400">
                <a:solidFill>
                  <a:schemeClr val="tx1"/>
                </a:solidFill>
                <a:latin typeface="Calibri" pitchFamily="34" charset="0"/>
                <a:ea typeface="宋体" pitchFamily="2" charset="-122"/>
              </a:defRPr>
            </a:lvl8pPr>
            <a:lvl9pPr marL="1828800" algn="ctr" rtl="0" eaLnBrk="0" fontAlgn="base" hangingPunct="0">
              <a:spcBef>
                <a:spcPct val="0"/>
              </a:spcBef>
              <a:spcAft>
                <a:spcPct val="0"/>
              </a:spcAft>
              <a:defRPr sz="4400">
                <a:solidFill>
                  <a:schemeClr val="tx1"/>
                </a:solidFill>
                <a:latin typeface="Calibri" pitchFamily="34" charset="0"/>
                <a:ea typeface="宋体" pitchFamily="2" charset="-122"/>
              </a:defRPr>
            </a:lvl9pPr>
          </a:lstStyle>
          <a:p>
            <a:r>
              <a:rPr lang="en-US" altLang="zh-CN" dirty="0">
                <a:solidFill>
                  <a:srgbClr val="FFFF00"/>
                </a:solidFill>
                <a:latin typeface="微软雅黑" charset="0"/>
                <a:ea typeface="微软雅黑" charset="0"/>
                <a:cs typeface="微软雅黑" charset="0"/>
              </a:rPr>
              <a:t>2009</a:t>
            </a:r>
            <a:r>
              <a:rPr lang="zh-CN" altLang="en-US" dirty="0">
                <a:solidFill>
                  <a:srgbClr val="FFFF00"/>
                </a:solidFill>
                <a:latin typeface="微软雅黑" charset="0"/>
                <a:ea typeface="微软雅黑" charset="0"/>
                <a:cs typeface="微软雅黑" charset="0"/>
              </a:rPr>
              <a:t>年真题</a:t>
            </a:r>
            <a:endParaRPr lang="en" altLang="zh-CN" dirty="0">
              <a:solidFill>
                <a:srgbClr val="FFFF00"/>
              </a:solidFill>
              <a:latin typeface="微软雅黑" charset="0"/>
              <a:ea typeface="微软雅黑" charset="0"/>
              <a:cs typeface="微软雅黑" charset="0"/>
            </a:endParaRPr>
          </a:p>
        </p:txBody>
      </p:sp>
    </p:spTree>
    <p:extLst>
      <p:ext uri="{BB962C8B-B14F-4D97-AF65-F5344CB8AC3E}">
        <p14:creationId xmlns:p14="http://schemas.microsoft.com/office/powerpoint/2010/main" val="301485674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12"/>
          <p:cNvSpPr txBox="1"/>
          <p:nvPr/>
        </p:nvSpPr>
        <p:spPr>
          <a:xfrm>
            <a:off x="605950" y="1638086"/>
            <a:ext cx="6551825" cy="3231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marL="171432" lvl="1" indent="-171432">
              <a:buSzPct val="100000"/>
              <a:buChar char="●"/>
              <a:defRPr sz="1500">
                <a:solidFill>
                  <a:srgbClr val="FFFFFF"/>
                </a:solidFill>
                <a:latin typeface="微软雅黑"/>
                <a:ea typeface="微软雅黑"/>
                <a:cs typeface="微软雅黑"/>
                <a:sym typeface="微软雅黑"/>
              </a:defRPr>
            </a:pPr>
            <a:endParaRPr dirty="0"/>
          </a:p>
        </p:txBody>
      </p:sp>
      <p:sp>
        <p:nvSpPr>
          <p:cNvPr id="7" name="内容占位符 2">
            <a:extLst>
              <a:ext uri="{FF2B5EF4-FFF2-40B4-BE49-F238E27FC236}">
                <a16:creationId xmlns:a16="http://schemas.microsoft.com/office/drawing/2014/main" id="{DF7F5224-4FD3-634F-A5C7-7C7E0D143D71}"/>
              </a:ext>
            </a:extLst>
          </p:cNvPr>
          <p:cNvSpPr txBox="1">
            <a:spLocks/>
          </p:cNvSpPr>
          <p:nvPr/>
        </p:nvSpPr>
        <p:spPr>
          <a:xfrm>
            <a:off x="640235" y="2157465"/>
            <a:ext cx="7920880" cy="3816424"/>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 altLang="zh-CN" sz="3600" dirty="0">
              <a:solidFill>
                <a:schemeClr val="bg1"/>
              </a:solidFill>
              <a:latin typeface="Microsoft YaHei" panose="020B0503020204020204" pitchFamily="34" charset="-122"/>
              <a:ea typeface="Microsoft YaHei" panose="020B0503020204020204" pitchFamily="34" charset="-122"/>
            </a:endParaRPr>
          </a:p>
        </p:txBody>
      </p:sp>
      <p:sp>
        <p:nvSpPr>
          <p:cNvPr id="10" name="内容占位符 2">
            <a:extLst>
              <a:ext uri="{FF2B5EF4-FFF2-40B4-BE49-F238E27FC236}">
                <a16:creationId xmlns:a16="http://schemas.microsoft.com/office/drawing/2014/main" id="{1CE08878-0559-984C-83C1-19B178C7368F}"/>
              </a:ext>
            </a:extLst>
          </p:cNvPr>
          <p:cNvSpPr txBox="1">
            <a:spLocks/>
          </p:cNvSpPr>
          <p:nvPr/>
        </p:nvSpPr>
        <p:spPr>
          <a:xfrm>
            <a:off x="564036" y="1765580"/>
            <a:ext cx="7447850"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altLang="zh-CN" sz="2000" dirty="0">
                <a:solidFill>
                  <a:schemeClr val="bg1"/>
                </a:solidFill>
                <a:latin typeface="Microsoft YaHei" panose="020B0503020204020204" pitchFamily="34" charset="-122"/>
                <a:ea typeface="Microsoft YaHei" panose="020B0503020204020204" pitchFamily="34" charset="-122"/>
              </a:rPr>
              <a:t>(48) While it is easy to ignore in our contact with them the effect of our acts upon their disposition, it is not so easy as in dealing with adults.</a:t>
            </a:r>
          </a:p>
        </p:txBody>
      </p:sp>
      <p:sp>
        <p:nvSpPr>
          <p:cNvPr id="6" name="内容占位符 2">
            <a:extLst>
              <a:ext uri="{FF2B5EF4-FFF2-40B4-BE49-F238E27FC236}">
                <a16:creationId xmlns:a16="http://schemas.microsoft.com/office/drawing/2014/main" id="{960177E7-C230-A34A-AE92-C6F10D76CFC9}"/>
              </a:ext>
            </a:extLst>
          </p:cNvPr>
          <p:cNvSpPr txBox="1">
            <a:spLocks/>
          </p:cNvSpPr>
          <p:nvPr/>
        </p:nvSpPr>
        <p:spPr>
          <a:xfrm>
            <a:off x="531380" y="3333126"/>
            <a:ext cx="7491393" cy="1108246"/>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zh-CN" altLang="en-US" sz="2000" dirty="0">
                <a:solidFill>
                  <a:schemeClr val="bg1"/>
                </a:solidFill>
                <a:latin typeface="Microsoft YaHei" panose="020B0503020204020204" pitchFamily="34" charset="-122"/>
                <a:ea typeface="Microsoft YaHei" panose="020B0503020204020204" pitchFamily="34" charset="-122"/>
              </a:rPr>
              <a:t>初始译文：</a:t>
            </a:r>
            <a:endParaRPr lang="en-US" altLang="zh-CN" sz="2000" dirty="0">
              <a:solidFill>
                <a:schemeClr val="bg1"/>
              </a:solidFill>
              <a:latin typeface="Microsoft YaHei" panose="020B0503020204020204" pitchFamily="34" charset="-122"/>
              <a:ea typeface="Microsoft YaHei" panose="020B0503020204020204" pitchFamily="34" charset="-122"/>
            </a:endParaRPr>
          </a:p>
          <a:p>
            <a:pPr algn="l"/>
            <a:r>
              <a:rPr lang="zh-CN" altLang="en-US" sz="2000" dirty="0">
                <a:solidFill>
                  <a:schemeClr val="bg1"/>
                </a:solidFill>
                <a:latin typeface="Microsoft YaHei" panose="020B0503020204020204" pitchFamily="34" charset="-122"/>
                <a:ea typeface="Microsoft YaHei" panose="020B0503020204020204" pitchFamily="34" charset="-122"/>
              </a:rPr>
              <a:t>尽管很容易忽略</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在我们与他们的接触中 影响</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我们的行为</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对于他们的性情，不太容易例如与成年人打交道。</a:t>
            </a:r>
            <a:endParaRPr lang="en-US" altLang="zh-CN" sz="2000" dirty="0">
              <a:solidFill>
                <a:schemeClr val="bg1"/>
              </a:solidFill>
              <a:latin typeface="Microsoft YaHei" panose="020B0503020204020204" pitchFamily="34" charset="-122"/>
              <a:ea typeface="Microsoft YaHei" panose="020B0503020204020204" pitchFamily="34" charset="-122"/>
            </a:endParaRPr>
          </a:p>
        </p:txBody>
      </p:sp>
      <p:sp>
        <p:nvSpPr>
          <p:cNvPr id="11" name="标题 1">
            <a:extLst>
              <a:ext uri="{FF2B5EF4-FFF2-40B4-BE49-F238E27FC236}">
                <a16:creationId xmlns:a16="http://schemas.microsoft.com/office/drawing/2014/main" id="{D10CF97D-7BB1-B849-9EDC-47BC16A828FD}"/>
              </a:ext>
            </a:extLst>
          </p:cNvPr>
          <p:cNvSpPr>
            <a:spLocks noGrp="1"/>
          </p:cNvSpPr>
          <p:nvPr/>
        </p:nvSpPr>
        <p:spPr bwMode="auto">
          <a:xfrm>
            <a:off x="-584100" y="953722"/>
            <a:ext cx="10369550" cy="1081087"/>
          </a:xfrm>
          <a:prstGeom prst="rect">
            <a:avLst/>
          </a:prstGeom>
          <a:noFill/>
          <a:ln>
            <a:noFill/>
          </a:ln>
          <a:extLst>
            <a:ext uri="{FAA26D3D-D897-4be2-8F04-BA451C77F1D7}">
              <ma14:placeholderFlag xmlns:ma14="http://schemas.microsoft.com/office/mac/drawingml/2011/main" xmlns="" xmlns:lc="http://schemas.openxmlformats.org/drawingml/2006/lockedCanvas" val="1"/>
            </a:ext>
            <a:ext uri="{909E8E84-426E-40dd-AFC4-6F175D3DCCD1}">
              <a14:hiddenFill xmlns:a14="http://schemas.microsoft.com/office/drawing/2010/main" xmlns="" xmlns:lc="http://schemas.openxmlformats.org/drawingml/2006/lockedCanvas">
                <a:solidFill>
                  <a:srgbClr val="FFFFFF"/>
                </a:solidFill>
              </a14:hiddenFill>
            </a:ext>
            <a:ext uri="{91240B29-F687-4f45-9708-019B960494DF}">
              <a14:hiddenLine xmlns:a14="http://schemas.microsoft.com/office/drawing/2010/main" xmlns="" xmlns:lc="http://schemas.openxmlformats.org/drawingml/2006/lockedCanva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1"/>
                </a:solidFill>
                <a:latin typeface="+mj-lt"/>
                <a:ea typeface="+mj-ea"/>
                <a:cs typeface="宋体" charset="0"/>
              </a:defRPr>
            </a:lvl1pPr>
            <a:lvl2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2pPr>
            <a:lvl3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3pPr>
            <a:lvl4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4pPr>
            <a:lvl5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5pPr>
            <a:lvl6pPr marL="457200" algn="ctr" rtl="0" eaLnBrk="0" fontAlgn="base" hangingPunct="0">
              <a:spcBef>
                <a:spcPct val="0"/>
              </a:spcBef>
              <a:spcAft>
                <a:spcPct val="0"/>
              </a:spcAft>
              <a:defRPr sz="4400">
                <a:solidFill>
                  <a:schemeClr val="tx1"/>
                </a:solidFill>
                <a:latin typeface="Calibri" pitchFamily="34" charset="0"/>
                <a:ea typeface="宋体" pitchFamily="2" charset="-122"/>
              </a:defRPr>
            </a:lvl6pPr>
            <a:lvl7pPr marL="914400" algn="ctr" rtl="0" eaLnBrk="0" fontAlgn="base" hangingPunct="0">
              <a:spcBef>
                <a:spcPct val="0"/>
              </a:spcBef>
              <a:spcAft>
                <a:spcPct val="0"/>
              </a:spcAft>
              <a:defRPr sz="4400">
                <a:solidFill>
                  <a:schemeClr val="tx1"/>
                </a:solidFill>
                <a:latin typeface="Calibri" pitchFamily="34" charset="0"/>
                <a:ea typeface="宋体" pitchFamily="2" charset="-122"/>
              </a:defRPr>
            </a:lvl7pPr>
            <a:lvl8pPr marL="1371600" algn="ctr" rtl="0" eaLnBrk="0" fontAlgn="base" hangingPunct="0">
              <a:spcBef>
                <a:spcPct val="0"/>
              </a:spcBef>
              <a:spcAft>
                <a:spcPct val="0"/>
              </a:spcAft>
              <a:defRPr sz="4400">
                <a:solidFill>
                  <a:schemeClr val="tx1"/>
                </a:solidFill>
                <a:latin typeface="Calibri" pitchFamily="34" charset="0"/>
                <a:ea typeface="宋体" pitchFamily="2" charset="-122"/>
              </a:defRPr>
            </a:lvl8pPr>
            <a:lvl9pPr marL="1828800" algn="ctr" rtl="0" eaLnBrk="0" fontAlgn="base" hangingPunct="0">
              <a:spcBef>
                <a:spcPct val="0"/>
              </a:spcBef>
              <a:spcAft>
                <a:spcPct val="0"/>
              </a:spcAft>
              <a:defRPr sz="4400">
                <a:solidFill>
                  <a:schemeClr val="tx1"/>
                </a:solidFill>
                <a:latin typeface="Calibri" pitchFamily="34" charset="0"/>
                <a:ea typeface="宋体" pitchFamily="2" charset="-122"/>
              </a:defRPr>
            </a:lvl9pPr>
          </a:lstStyle>
          <a:p>
            <a:r>
              <a:rPr lang="en-US" altLang="zh-CN" dirty="0">
                <a:solidFill>
                  <a:srgbClr val="FFFF00"/>
                </a:solidFill>
                <a:latin typeface="微软雅黑" charset="0"/>
                <a:ea typeface="微软雅黑" charset="0"/>
                <a:cs typeface="微软雅黑" charset="0"/>
              </a:rPr>
              <a:t>2009</a:t>
            </a:r>
            <a:r>
              <a:rPr lang="zh-CN" altLang="en-US" dirty="0">
                <a:solidFill>
                  <a:srgbClr val="FFFF00"/>
                </a:solidFill>
                <a:latin typeface="微软雅黑" charset="0"/>
                <a:ea typeface="微软雅黑" charset="0"/>
                <a:cs typeface="微软雅黑" charset="0"/>
              </a:rPr>
              <a:t>年真题</a:t>
            </a:r>
            <a:endParaRPr lang="en" altLang="zh-CN" dirty="0">
              <a:solidFill>
                <a:srgbClr val="FFFF00"/>
              </a:solidFill>
              <a:latin typeface="微软雅黑" charset="0"/>
              <a:ea typeface="微软雅黑" charset="0"/>
              <a:cs typeface="微软雅黑" charset="0"/>
            </a:endParaRPr>
          </a:p>
        </p:txBody>
      </p:sp>
    </p:spTree>
    <p:extLst>
      <p:ext uri="{BB962C8B-B14F-4D97-AF65-F5344CB8AC3E}">
        <p14:creationId xmlns:p14="http://schemas.microsoft.com/office/powerpoint/2010/main" val="372285584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12"/>
          <p:cNvSpPr txBox="1"/>
          <p:nvPr/>
        </p:nvSpPr>
        <p:spPr>
          <a:xfrm>
            <a:off x="605950" y="1638086"/>
            <a:ext cx="6551825" cy="3231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marL="171432" lvl="1" indent="-171432">
              <a:buSzPct val="100000"/>
              <a:buChar char="●"/>
              <a:defRPr sz="1500">
                <a:solidFill>
                  <a:srgbClr val="FFFFFF"/>
                </a:solidFill>
                <a:latin typeface="微软雅黑"/>
                <a:ea typeface="微软雅黑"/>
                <a:cs typeface="微软雅黑"/>
                <a:sym typeface="微软雅黑"/>
              </a:defRPr>
            </a:pPr>
            <a:endParaRPr dirty="0"/>
          </a:p>
        </p:txBody>
      </p:sp>
      <p:sp>
        <p:nvSpPr>
          <p:cNvPr id="7" name="内容占位符 2">
            <a:extLst>
              <a:ext uri="{FF2B5EF4-FFF2-40B4-BE49-F238E27FC236}">
                <a16:creationId xmlns:a16="http://schemas.microsoft.com/office/drawing/2014/main" id="{DF7F5224-4FD3-634F-A5C7-7C7E0D143D71}"/>
              </a:ext>
            </a:extLst>
          </p:cNvPr>
          <p:cNvSpPr txBox="1">
            <a:spLocks/>
          </p:cNvSpPr>
          <p:nvPr/>
        </p:nvSpPr>
        <p:spPr>
          <a:xfrm>
            <a:off x="640235" y="2157465"/>
            <a:ext cx="7920880" cy="3816424"/>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 altLang="zh-CN" sz="3600" dirty="0">
              <a:solidFill>
                <a:schemeClr val="bg1"/>
              </a:solidFill>
              <a:latin typeface="Microsoft YaHei" panose="020B0503020204020204" pitchFamily="34" charset="-122"/>
              <a:ea typeface="Microsoft YaHei" panose="020B0503020204020204" pitchFamily="34" charset="-122"/>
            </a:endParaRPr>
          </a:p>
        </p:txBody>
      </p:sp>
      <p:sp>
        <p:nvSpPr>
          <p:cNvPr id="10" name="内容占位符 2">
            <a:extLst>
              <a:ext uri="{FF2B5EF4-FFF2-40B4-BE49-F238E27FC236}">
                <a16:creationId xmlns:a16="http://schemas.microsoft.com/office/drawing/2014/main" id="{1CE08878-0559-984C-83C1-19B178C7368F}"/>
              </a:ext>
            </a:extLst>
          </p:cNvPr>
          <p:cNvSpPr txBox="1">
            <a:spLocks/>
          </p:cNvSpPr>
          <p:nvPr/>
        </p:nvSpPr>
        <p:spPr>
          <a:xfrm>
            <a:off x="564036" y="1765580"/>
            <a:ext cx="7447850"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en-US" altLang="zh-CN" sz="2000" dirty="0">
                <a:solidFill>
                  <a:schemeClr val="bg1"/>
                </a:solidFill>
                <a:latin typeface="Microsoft YaHei" panose="020B0503020204020204" pitchFamily="34" charset="-122"/>
                <a:ea typeface="Microsoft YaHei" panose="020B0503020204020204" pitchFamily="34" charset="-122"/>
              </a:rPr>
              <a:t>(48) While it is easy to ignore in our contact with them the effect of our acts upon their disposition, it is not so easy as in dealing with adults.</a:t>
            </a:r>
          </a:p>
        </p:txBody>
      </p:sp>
      <p:sp>
        <p:nvSpPr>
          <p:cNvPr id="6" name="内容占位符 2">
            <a:extLst>
              <a:ext uri="{FF2B5EF4-FFF2-40B4-BE49-F238E27FC236}">
                <a16:creationId xmlns:a16="http://schemas.microsoft.com/office/drawing/2014/main" id="{960177E7-C230-A34A-AE92-C6F10D76CFC9}"/>
              </a:ext>
            </a:extLst>
          </p:cNvPr>
          <p:cNvSpPr txBox="1">
            <a:spLocks/>
          </p:cNvSpPr>
          <p:nvPr/>
        </p:nvSpPr>
        <p:spPr>
          <a:xfrm>
            <a:off x="531380" y="3333126"/>
            <a:ext cx="7491393" cy="1108246"/>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zh-CN" altLang="en-US" sz="2000" dirty="0">
                <a:solidFill>
                  <a:schemeClr val="bg1"/>
                </a:solidFill>
                <a:latin typeface="Microsoft YaHei" panose="020B0503020204020204" pitchFamily="34" charset="-122"/>
                <a:ea typeface="Microsoft YaHei" panose="020B0503020204020204" pitchFamily="34" charset="-122"/>
              </a:rPr>
              <a:t>初始译文：</a:t>
            </a:r>
            <a:endParaRPr lang="en-US" altLang="zh-CN" sz="2000" dirty="0">
              <a:solidFill>
                <a:schemeClr val="bg1"/>
              </a:solidFill>
              <a:latin typeface="Microsoft YaHei" panose="020B0503020204020204" pitchFamily="34" charset="-122"/>
              <a:ea typeface="Microsoft YaHei" panose="020B0503020204020204" pitchFamily="34" charset="-122"/>
            </a:endParaRPr>
          </a:p>
          <a:p>
            <a:pPr algn="l"/>
            <a:r>
              <a:rPr lang="zh-CN" altLang="en-US" sz="2000" dirty="0">
                <a:solidFill>
                  <a:schemeClr val="bg1"/>
                </a:solidFill>
                <a:latin typeface="Microsoft YaHei" panose="020B0503020204020204" pitchFamily="34" charset="-122"/>
                <a:ea typeface="Microsoft YaHei" panose="020B0503020204020204" pitchFamily="34" charset="-122"/>
              </a:rPr>
              <a:t>尽管很容易忽略</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在我们与他们的接触中 影响</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我们的行为</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对于他们的性情，不太容易</a:t>
            </a:r>
            <a:r>
              <a:rPr lang="en-US" altLang="zh-CN" sz="2000" dirty="0">
                <a:solidFill>
                  <a:schemeClr val="bg1"/>
                </a:solidFill>
                <a:latin typeface="Microsoft YaHei" panose="020B0503020204020204" pitchFamily="34" charset="-122"/>
                <a:ea typeface="Microsoft YaHei" panose="020B0503020204020204" pitchFamily="34" charset="-122"/>
              </a:rPr>
              <a:t>/</a:t>
            </a:r>
            <a:r>
              <a:rPr lang="zh-CN" altLang="en-US" sz="2000" dirty="0">
                <a:solidFill>
                  <a:schemeClr val="bg1"/>
                </a:solidFill>
                <a:latin typeface="Microsoft YaHei" panose="020B0503020204020204" pitchFamily="34" charset="-122"/>
                <a:ea typeface="Microsoft YaHei" panose="020B0503020204020204" pitchFamily="34" charset="-122"/>
              </a:rPr>
              <a:t>例如与成年人打交道。</a:t>
            </a:r>
            <a:endParaRPr lang="en-US" altLang="zh-CN" sz="2000" dirty="0">
              <a:solidFill>
                <a:schemeClr val="bg1"/>
              </a:solidFill>
              <a:latin typeface="Microsoft YaHei" panose="020B0503020204020204" pitchFamily="34" charset="-122"/>
              <a:ea typeface="Microsoft YaHei" panose="020B0503020204020204" pitchFamily="34" charset="-122"/>
            </a:endParaRPr>
          </a:p>
        </p:txBody>
      </p:sp>
      <p:sp>
        <p:nvSpPr>
          <p:cNvPr id="11" name="标题 1">
            <a:extLst>
              <a:ext uri="{FF2B5EF4-FFF2-40B4-BE49-F238E27FC236}">
                <a16:creationId xmlns:a16="http://schemas.microsoft.com/office/drawing/2014/main" id="{D10CF97D-7BB1-B849-9EDC-47BC16A828FD}"/>
              </a:ext>
            </a:extLst>
          </p:cNvPr>
          <p:cNvSpPr>
            <a:spLocks noGrp="1"/>
          </p:cNvSpPr>
          <p:nvPr/>
        </p:nvSpPr>
        <p:spPr bwMode="auto">
          <a:xfrm>
            <a:off x="-584100" y="953722"/>
            <a:ext cx="10369550" cy="1081087"/>
          </a:xfrm>
          <a:prstGeom prst="rect">
            <a:avLst/>
          </a:prstGeom>
          <a:noFill/>
          <a:ln>
            <a:noFill/>
          </a:ln>
          <a:extLst>
            <a:ext uri="{FAA26D3D-D897-4be2-8F04-BA451C77F1D7}">
              <ma14:placeholderFlag xmlns:lc="http://schemas.openxmlformats.org/drawingml/2006/lockedCanvas" xmlns="" xmlns:ma14="http://schemas.microsoft.com/office/mac/drawingml/2011/main" val="1"/>
            </a:ext>
            <a:ext uri="{909E8E84-426E-40dd-AFC4-6F175D3DCCD1}">
              <a14:hiddenFill xmlns:lc="http://schemas.openxmlformats.org/drawingml/2006/lockedCanvas" xmlns="" xmlns:a14="http://schemas.microsoft.com/office/drawing/2010/main">
                <a:solidFill>
                  <a:srgbClr val="FFFFFF"/>
                </a:solidFill>
              </a14:hiddenFill>
            </a:ext>
            <a:ext uri="{91240B29-F687-4f45-9708-019B960494DF}">
              <a14:hiddenLine xmlns:lc="http://schemas.openxmlformats.org/drawingml/2006/lockedCanvas"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a:solidFill>
                  <a:schemeClr val="tx1"/>
                </a:solidFill>
                <a:latin typeface="+mj-lt"/>
                <a:ea typeface="+mj-ea"/>
                <a:cs typeface="宋体" charset="0"/>
              </a:defRPr>
            </a:lvl1pPr>
            <a:lvl2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2pPr>
            <a:lvl3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3pPr>
            <a:lvl4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4pPr>
            <a:lvl5pPr algn="ctr" rtl="0" eaLnBrk="0" fontAlgn="base" hangingPunct="0">
              <a:spcBef>
                <a:spcPct val="0"/>
              </a:spcBef>
              <a:spcAft>
                <a:spcPct val="0"/>
              </a:spcAft>
              <a:defRPr kumimoji="1" sz="4400">
                <a:solidFill>
                  <a:schemeClr val="tx1"/>
                </a:solidFill>
                <a:latin typeface="Calibri" pitchFamily="34" charset="0"/>
                <a:ea typeface="宋体" pitchFamily="2" charset="-122"/>
                <a:cs typeface="宋体" charset="0"/>
              </a:defRPr>
            </a:lvl5pPr>
            <a:lvl6pPr marL="457200" algn="ctr" rtl="0" eaLnBrk="0" fontAlgn="base" hangingPunct="0">
              <a:spcBef>
                <a:spcPct val="0"/>
              </a:spcBef>
              <a:spcAft>
                <a:spcPct val="0"/>
              </a:spcAft>
              <a:defRPr sz="4400">
                <a:solidFill>
                  <a:schemeClr val="tx1"/>
                </a:solidFill>
                <a:latin typeface="Calibri" pitchFamily="34" charset="0"/>
                <a:ea typeface="宋体" pitchFamily="2" charset="-122"/>
              </a:defRPr>
            </a:lvl6pPr>
            <a:lvl7pPr marL="914400" algn="ctr" rtl="0" eaLnBrk="0" fontAlgn="base" hangingPunct="0">
              <a:spcBef>
                <a:spcPct val="0"/>
              </a:spcBef>
              <a:spcAft>
                <a:spcPct val="0"/>
              </a:spcAft>
              <a:defRPr sz="4400">
                <a:solidFill>
                  <a:schemeClr val="tx1"/>
                </a:solidFill>
                <a:latin typeface="Calibri" pitchFamily="34" charset="0"/>
                <a:ea typeface="宋体" pitchFamily="2" charset="-122"/>
              </a:defRPr>
            </a:lvl7pPr>
            <a:lvl8pPr marL="1371600" algn="ctr" rtl="0" eaLnBrk="0" fontAlgn="base" hangingPunct="0">
              <a:spcBef>
                <a:spcPct val="0"/>
              </a:spcBef>
              <a:spcAft>
                <a:spcPct val="0"/>
              </a:spcAft>
              <a:defRPr sz="4400">
                <a:solidFill>
                  <a:schemeClr val="tx1"/>
                </a:solidFill>
                <a:latin typeface="Calibri" pitchFamily="34" charset="0"/>
                <a:ea typeface="宋体" pitchFamily="2" charset="-122"/>
              </a:defRPr>
            </a:lvl8pPr>
            <a:lvl9pPr marL="1828800" algn="ctr" rtl="0" eaLnBrk="0" fontAlgn="base" hangingPunct="0">
              <a:spcBef>
                <a:spcPct val="0"/>
              </a:spcBef>
              <a:spcAft>
                <a:spcPct val="0"/>
              </a:spcAft>
              <a:defRPr sz="4400">
                <a:solidFill>
                  <a:schemeClr val="tx1"/>
                </a:solidFill>
                <a:latin typeface="Calibri" pitchFamily="34" charset="0"/>
                <a:ea typeface="宋体" pitchFamily="2" charset="-122"/>
              </a:defRPr>
            </a:lvl9pPr>
          </a:lstStyle>
          <a:p>
            <a:r>
              <a:rPr lang="en-US" altLang="zh-CN" dirty="0">
                <a:solidFill>
                  <a:srgbClr val="FFFF00"/>
                </a:solidFill>
                <a:latin typeface="微软雅黑" charset="0"/>
                <a:ea typeface="微软雅黑" charset="0"/>
                <a:cs typeface="微软雅黑" charset="0"/>
              </a:rPr>
              <a:t>2009</a:t>
            </a:r>
            <a:r>
              <a:rPr lang="zh-CN" altLang="en-US" dirty="0">
                <a:solidFill>
                  <a:srgbClr val="FFFF00"/>
                </a:solidFill>
                <a:latin typeface="微软雅黑" charset="0"/>
                <a:ea typeface="微软雅黑" charset="0"/>
                <a:cs typeface="微软雅黑" charset="0"/>
              </a:rPr>
              <a:t>年真题</a:t>
            </a:r>
            <a:endParaRPr lang="en" altLang="zh-CN" dirty="0">
              <a:solidFill>
                <a:srgbClr val="FFFF00"/>
              </a:solidFill>
              <a:latin typeface="微软雅黑" charset="0"/>
              <a:ea typeface="微软雅黑" charset="0"/>
              <a:cs typeface="微软雅黑" charset="0"/>
            </a:endParaRPr>
          </a:p>
        </p:txBody>
      </p:sp>
      <p:sp>
        <p:nvSpPr>
          <p:cNvPr id="9" name="内容占位符 2">
            <a:extLst>
              <a:ext uri="{FF2B5EF4-FFF2-40B4-BE49-F238E27FC236}">
                <a16:creationId xmlns:a16="http://schemas.microsoft.com/office/drawing/2014/main" id="{D3194A22-1014-A34D-A2B9-BAF95A3AED8F}"/>
              </a:ext>
            </a:extLst>
          </p:cNvPr>
          <p:cNvSpPr txBox="1">
            <a:spLocks/>
          </p:cNvSpPr>
          <p:nvPr/>
        </p:nvSpPr>
        <p:spPr>
          <a:xfrm>
            <a:off x="509606" y="4748268"/>
            <a:ext cx="7491393" cy="2098849"/>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r>
              <a:rPr lang="zh-CN" altLang="en-US" sz="2000" dirty="0">
                <a:solidFill>
                  <a:schemeClr val="bg1"/>
                </a:solidFill>
                <a:latin typeface="Microsoft YaHei" panose="020B0503020204020204" pitchFamily="34" charset="-122"/>
                <a:ea typeface="Microsoft YaHei" panose="020B0503020204020204" pitchFamily="34" charset="-122"/>
              </a:rPr>
              <a:t>参考译文：</a:t>
            </a:r>
            <a:endParaRPr lang="en-US" altLang="zh-CN" sz="2000" dirty="0">
              <a:solidFill>
                <a:schemeClr val="bg1"/>
              </a:solidFill>
              <a:latin typeface="Microsoft YaHei" panose="020B0503020204020204" pitchFamily="34" charset="-122"/>
              <a:ea typeface="Microsoft YaHei" panose="020B0503020204020204" pitchFamily="34" charset="-122"/>
            </a:endParaRPr>
          </a:p>
          <a:p>
            <a:pPr algn="l"/>
            <a:r>
              <a:rPr lang="zh-CN" altLang="en-US" sz="2000" dirty="0">
                <a:solidFill>
                  <a:schemeClr val="bg1"/>
                </a:solidFill>
                <a:latin typeface="Microsoft YaHei" panose="020B0503020204020204" pitchFamily="34" charset="-122"/>
                <a:ea typeface="Microsoft YaHei" panose="020B0503020204020204" pitchFamily="34" charset="-122"/>
              </a:rPr>
              <a:t>尽管很容易在我们与年轻人的接触中忽略我们的行为对于年轻人的性情的影响，</a:t>
            </a:r>
            <a:r>
              <a:rPr lang="zh-CN" altLang="en-US" sz="2000" dirty="0">
                <a:solidFill>
                  <a:srgbClr val="FFFF00"/>
                </a:solidFill>
                <a:latin typeface="Microsoft YaHei" panose="020B0503020204020204" pitchFamily="34" charset="-122"/>
                <a:ea typeface="Microsoft YaHei" panose="020B0503020204020204" pitchFamily="34" charset="-122"/>
              </a:rPr>
              <a:t>但是</a:t>
            </a:r>
            <a:r>
              <a:rPr lang="zh-CN" altLang="en-US" sz="2000" dirty="0">
                <a:solidFill>
                  <a:schemeClr val="bg1"/>
                </a:solidFill>
                <a:latin typeface="Microsoft YaHei" panose="020B0503020204020204" pitchFamily="34" charset="-122"/>
                <a:ea typeface="Microsoft YaHei" panose="020B0503020204020204" pitchFamily="34" charset="-122"/>
              </a:rPr>
              <a:t>与成年人打交道当中则不太容易</a:t>
            </a:r>
            <a:r>
              <a:rPr lang="zh-CN" altLang="en-US" sz="2000" dirty="0">
                <a:solidFill>
                  <a:srgbClr val="FFFF00"/>
                </a:solidFill>
                <a:latin typeface="Microsoft YaHei" panose="020B0503020204020204" pitchFamily="34" charset="-122"/>
                <a:ea typeface="Microsoft YaHei" panose="020B0503020204020204" pitchFamily="34" charset="-122"/>
              </a:rPr>
              <a:t>（忽略）</a:t>
            </a:r>
            <a:r>
              <a:rPr lang="zh-CN" altLang="en-US" sz="2000" dirty="0">
                <a:solidFill>
                  <a:schemeClr val="bg1"/>
                </a:solidFill>
                <a:latin typeface="Microsoft YaHei" panose="020B0503020204020204" pitchFamily="34" charset="-122"/>
                <a:ea typeface="Microsoft YaHei" panose="020B0503020204020204" pitchFamily="34" charset="-122"/>
              </a:rPr>
              <a:t>。</a:t>
            </a:r>
            <a:endParaRPr lang="en-US" altLang="zh-CN" sz="20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20691218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12"/>
          <p:cNvSpPr txBox="1"/>
          <p:nvPr/>
        </p:nvSpPr>
        <p:spPr>
          <a:xfrm>
            <a:off x="605950" y="1638086"/>
            <a:ext cx="6551825" cy="3231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marL="171432" lvl="1" indent="-171432">
              <a:buSzPct val="100000"/>
              <a:buChar char="●"/>
              <a:defRPr sz="1500">
                <a:solidFill>
                  <a:srgbClr val="FFFFFF"/>
                </a:solidFill>
                <a:latin typeface="微软雅黑"/>
                <a:ea typeface="微软雅黑"/>
                <a:cs typeface="微软雅黑"/>
                <a:sym typeface="微软雅黑"/>
              </a:defRPr>
            </a:pPr>
            <a:endParaRPr dirty="0"/>
          </a:p>
        </p:txBody>
      </p:sp>
      <p:sp>
        <p:nvSpPr>
          <p:cNvPr id="7" name="内容占位符 2">
            <a:extLst>
              <a:ext uri="{FF2B5EF4-FFF2-40B4-BE49-F238E27FC236}">
                <a16:creationId xmlns:a16="http://schemas.microsoft.com/office/drawing/2014/main" id="{DF7F5224-4FD3-634F-A5C7-7C7E0D143D71}"/>
              </a:ext>
            </a:extLst>
          </p:cNvPr>
          <p:cNvSpPr txBox="1">
            <a:spLocks/>
          </p:cNvSpPr>
          <p:nvPr/>
        </p:nvSpPr>
        <p:spPr>
          <a:xfrm>
            <a:off x="640235" y="2157465"/>
            <a:ext cx="7920880" cy="3816424"/>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 altLang="zh-CN" sz="3600" dirty="0">
              <a:solidFill>
                <a:schemeClr val="bg1"/>
              </a:solidFill>
              <a:latin typeface="Microsoft YaHei" panose="020B0503020204020204" pitchFamily="34" charset="-122"/>
              <a:ea typeface="Microsoft YaHei" panose="020B0503020204020204" pitchFamily="34" charset="-122"/>
            </a:endParaRPr>
          </a:p>
        </p:txBody>
      </p:sp>
      <p:sp>
        <p:nvSpPr>
          <p:cNvPr id="10" name="内容占位符 2">
            <a:extLst>
              <a:ext uri="{FF2B5EF4-FFF2-40B4-BE49-F238E27FC236}">
                <a16:creationId xmlns:a16="http://schemas.microsoft.com/office/drawing/2014/main" id="{1CE08878-0559-984C-83C1-19B178C7368F}"/>
              </a:ext>
            </a:extLst>
          </p:cNvPr>
          <p:cNvSpPr txBox="1">
            <a:spLocks/>
          </p:cNvSpPr>
          <p:nvPr/>
        </p:nvSpPr>
        <p:spPr>
          <a:xfrm>
            <a:off x="585807" y="1972408"/>
            <a:ext cx="7447850" cy="4101821"/>
          </a:xfrm>
          <a:prstGeom prst="rect">
            <a:avLst/>
          </a:prstGeom>
        </p:spPr>
        <p:txBody>
          <a:bodyPr>
            <a:no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 altLang="zh-CN" sz="2000" dirty="0">
              <a:solidFill>
                <a:schemeClr val="bg1"/>
              </a:solidFill>
              <a:latin typeface="Microsoft YaHei" panose="020B0503020204020204" pitchFamily="34" charset="-122"/>
              <a:ea typeface="Microsoft YaHei" panose="020B0503020204020204" pitchFamily="34" charset="-122"/>
            </a:endParaRPr>
          </a:p>
        </p:txBody>
      </p:sp>
      <p:sp>
        <p:nvSpPr>
          <p:cNvPr id="9" name="内容占位符 2">
            <a:extLst>
              <a:ext uri="{FF2B5EF4-FFF2-40B4-BE49-F238E27FC236}">
                <a16:creationId xmlns:a16="http://schemas.microsoft.com/office/drawing/2014/main" id="{9D3906F5-EAAC-3D48-AC15-B8A14CFD1849}"/>
              </a:ext>
            </a:extLst>
          </p:cNvPr>
          <p:cNvSpPr txBox="1">
            <a:spLocks/>
          </p:cNvSpPr>
          <p:nvPr/>
        </p:nvSpPr>
        <p:spPr>
          <a:xfrm>
            <a:off x="738075" y="1178308"/>
            <a:ext cx="10515600" cy="5146816"/>
          </a:xfrm>
          <a:prstGeom prst="rect">
            <a:avLst/>
          </a:prstGeom>
        </p:spPr>
        <p:txBody>
          <a:bodyPr>
            <a:normAutofit/>
          </a:bodyPr>
          <a:lstStyle>
            <a:lvl1pPr marL="0" indent="0" algn="ctr" defTabSz="914309"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154" indent="0" algn="ctr" defTabSz="914309"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309" indent="0" algn="ctr" defTabSz="914309"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463"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617"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5771"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926"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080"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234" indent="0" algn="ctr" defTabSz="914309"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l"/>
            <a:endParaRPr lang="en-US" altLang="zh-CN" sz="3600" dirty="0">
              <a:solidFill>
                <a:schemeClr val="bg1"/>
              </a:solidFill>
              <a:latin typeface="Microsoft YaHei" panose="020B0503020204020204" pitchFamily="34" charset="-122"/>
              <a:ea typeface="Microsoft YaHei" panose="020B0503020204020204" pitchFamily="34" charset="-122"/>
            </a:endParaRPr>
          </a:p>
          <a:p>
            <a:pPr algn="l"/>
            <a:endParaRPr lang="en-US" altLang="zh-CN" sz="3600" dirty="0">
              <a:solidFill>
                <a:schemeClr val="bg1"/>
              </a:solidFill>
              <a:latin typeface="Microsoft YaHei" panose="020B0503020204020204" pitchFamily="34" charset="-122"/>
              <a:ea typeface="Microsoft YaHei" panose="020B0503020204020204" pitchFamily="34" charset="-122"/>
            </a:endParaRPr>
          </a:p>
          <a:p>
            <a:pPr algn="l"/>
            <a:r>
              <a:rPr lang="en-US" altLang="zh-CN" sz="4400" dirty="0">
                <a:solidFill>
                  <a:schemeClr val="bg1"/>
                </a:solidFill>
                <a:latin typeface="Microsoft YaHei" panose="020B0503020204020204" pitchFamily="34" charset="-122"/>
                <a:ea typeface="Microsoft YaHei" panose="020B0503020204020204" pitchFamily="34" charset="-122"/>
              </a:rPr>
              <a:t>Thank</a:t>
            </a:r>
            <a:r>
              <a:rPr lang="zh-CN" altLang="en-US" sz="4400" dirty="0">
                <a:solidFill>
                  <a:schemeClr val="bg1"/>
                </a:solidFill>
                <a:latin typeface="Microsoft YaHei" panose="020B0503020204020204" pitchFamily="34" charset="-122"/>
                <a:ea typeface="Microsoft YaHei" panose="020B0503020204020204" pitchFamily="34" charset="-122"/>
              </a:rPr>
              <a:t> </a:t>
            </a:r>
            <a:r>
              <a:rPr lang="en-US" altLang="zh-CN" sz="4400" dirty="0">
                <a:solidFill>
                  <a:schemeClr val="bg1"/>
                </a:solidFill>
                <a:latin typeface="Microsoft YaHei" panose="020B0503020204020204" pitchFamily="34" charset="-122"/>
                <a:ea typeface="Microsoft YaHei" panose="020B0503020204020204" pitchFamily="34" charset="-122"/>
              </a:rPr>
              <a:t>you!</a:t>
            </a:r>
          </a:p>
          <a:p>
            <a:pPr algn="l"/>
            <a:endParaRPr lang="en-US" altLang="zh-CN" sz="4400" dirty="0">
              <a:solidFill>
                <a:schemeClr val="bg1"/>
              </a:solidFill>
              <a:latin typeface="Microsoft YaHei" panose="020B0503020204020204" pitchFamily="34" charset="-122"/>
              <a:ea typeface="Microsoft YaHei" panose="020B0503020204020204" pitchFamily="34" charset="-122"/>
            </a:endParaRPr>
          </a:p>
          <a:p>
            <a:pPr algn="l"/>
            <a:r>
              <a:rPr kumimoji="1" lang="zh-CN" altLang="en-US" dirty="0">
                <a:solidFill>
                  <a:schemeClr val="bg1"/>
                </a:solidFill>
                <a:latin typeface="Microsoft YaHei" charset="-122"/>
                <a:ea typeface="Microsoft YaHei" charset="-122"/>
                <a:cs typeface="Microsoft YaHei" charset="-122"/>
              </a:rPr>
              <a:t>主讲教师：</a:t>
            </a:r>
            <a:r>
              <a:rPr kumimoji="1" lang="zh-CN" altLang="en-US" dirty="0">
                <a:solidFill>
                  <a:srgbClr val="FFFF00"/>
                </a:solidFill>
                <a:latin typeface="Microsoft YaHei" charset="-122"/>
                <a:ea typeface="Microsoft YaHei" charset="-122"/>
                <a:cs typeface="Microsoft YaHei" charset="-122"/>
              </a:rPr>
              <a:t>董仲蠡</a:t>
            </a:r>
            <a:endParaRPr kumimoji="1" lang="en-US" altLang="zh-CN" dirty="0">
              <a:solidFill>
                <a:srgbClr val="FFFF00"/>
              </a:solidFill>
              <a:latin typeface="Microsoft YaHei" charset="-122"/>
              <a:ea typeface="Microsoft YaHei" charset="-122"/>
              <a:cs typeface="Microsoft YaHei" charset="-122"/>
            </a:endParaRPr>
          </a:p>
          <a:p>
            <a:pPr algn="l"/>
            <a:r>
              <a:rPr kumimoji="1" lang="zh-CN" altLang="en-US" dirty="0">
                <a:solidFill>
                  <a:schemeClr val="bg1"/>
                </a:solidFill>
                <a:latin typeface="Microsoft YaHei" charset="-122"/>
                <a:ea typeface="Microsoft YaHei" charset="-122"/>
                <a:cs typeface="Microsoft YaHei" charset="-122"/>
              </a:rPr>
              <a:t>公众号：</a:t>
            </a:r>
            <a:r>
              <a:rPr kumimoji="1" lang="en-US" altLang="zh-CN" dirty="0">
                <a:solidFill>
                  <a:srgbClr val="FFFF00"/>
                </a:solidFill>
                <a:latin typeface="Microsoft YaHei" charset="-122"/>
                <a:ea typeface="Microsoft YaHei" charset="-122"/>
                <a:cs typeface="Microsoft YaHei" charset="-122"/>
              </a:rPr>
              <a:t>xiaodonglaoshi666</a:t>
            </a:r>
          </a:p>
          <a:p>
            <a:pPr algn="l"/>
            <a:r>
              <a:rPr kumimoji="1" lang="zh-CN" altLang="en-US" dirty="0">
                <a:solidFill>
                  <a:schemeClr val="bg1"/>
                </a:solidFill>
                <a:latin typeface="Microsoft YaHei" charset="-122"/>
                <a:ea typeface="Microsoft YaHei" charset="-122"/>
                <a:cs typeface="Microsoft YaHei" charset="-122"/>
              </a:rPr>
              <a:t>微博：</a:t>
            </a:r>
            <a:r>
              <a:rPr kumimoji="1" lang="en-US" altLang="zh-CN" dirty="0">
                <a:solidFill>
                  <a:srgbClr val="FFFF00"/>
                </a:solidFill>
                <a:latin typeface="Microsoft YaHei" charset="-122"/>
                <a:ea typeface="Microsoft YaHei" charset="-122"/>
                <a:cs typeface="Microsoft YaHei" charset="-122"/>
              </a:rPr>
              <a:t>@</a:t>
            </a:r>
            <a:r>
              <a:rPr kumimoji="1" lang="zh-CN" altLang="en-US" dirty="0">
                <a:solidFill>
                  <a:srgbClr val="FFFF00"/>
                </a:solidFill>
                <a:latin typeface="Microsoft YaHei" charset="-122"/>
                <a:ea typeface="Microsoft YaHei" charset="-122"/>
                <a:cs typeface="Microsoft YaHei" charset="-122"/>
              </a:rPr>
              <a:t>董仲蠡</a:t>
            </a:r>
            <a:r>
              <a:rPr kumimoji="1" lang="en-US" altLang="zh-CN" dirty="0">
                <a:solidFill>
                  <a:srgbClr val="FFFF00"/>
                </a:solidFill>
                <a:latin typeface="Microsoft YaHei" charset="-122"/>
                <a:ea typeface="Microsoft YaHei" charset="-122"/>
                <a:cs typeface="Microsoft YaHei" charset="-122"/>
              </a:rPr>
              <a:t>-</a:t>
            </a:r>
            <a:r>
              <a:rPr kumimoji="1" lang="zh-CN" altLang="en-US" dirty="0">
                <a:solidFill>
                  <a:srgbClr val="FFFF00"/>
                </a:solidFill>
                <a:latin typeface="Microsoft YaHei" charset="-122"/>
                <a:ea typeface="Microsoft YaHei" charset="-122"/>
                <a:cs typeface="Microsoft YaHei" charset="-122"/>
              </a:rPr>
              <a:t>小董老师</a:t>
            </a:r>
          </a:p>
          <a:p>
            <a:pPr algn="l"/>
            <a:endParaRPr lang="en-US" altLang="zh-CN" sz="3600" dirty="0">
              <a:solidFill>
                <a:schemeClr val="bg1"/>
              </a:solidFill>
              <a:latin typeface="Microsoft YaHei" panose="020B0503020204020204" pitchFamily="34" charset="-122"/>
              <a:ea typeface="Microsoft YaHei" panose="020B0503020204020204" pitchFamily="34" charset="-122"/>
            </a:endParaRPr>
          </a:p>
          <a:p>
            <a:pPr algn="l"/>
            <a:endParaRPr lang="en-US" altLang="zh-CN" sz="3600" dirty="0">
              <a:solidFill>
                <a:schemeClr val="bg1"/>
              </a:solidFill>
              <a:latin typeface="Microsoft YaHei" panose="020B0503020204020204" pitchFamily="34" charset="-122"/>
              <a:ea typeface="Microsoft YaHei" panose="020B0503020204020204" pitchFamily="34" charset="-122"/>
            </a:endParaRPr>
          </a:p>
          <a:p>
            <a:pPr algn="l"/>
            <a:endParaRPr lang="zh-CN" altLang="en-US" sz="360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609102927"/>
      </p:ext>
    </p:extLst>
  </p:cSld>
  <p:clrMapOvr>
    <a:masterClrMapping/>
  </p:clrMapOvr>
  <p:transition spd="med"/>
</p:sld>
</file>

<file path=ppt/theme/theme1.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主题​​">
      <a:majorFont>
        <a:latin typeface="Calibri"/>
        <a:ea typeface="Calibri"/>
        <a:cs typeface="Calibri"/>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21335F"/>
        </a:solidFill>
        <a:ln w="25400" cap="flat">
          <a:no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主题​​">
      <a:majorFont>
        <a:latin typeface="Calibri"/>
        <a:ea typeface="Calibri"/>
        <a:cs typeface="Calibri"/>
      </a:majorFont>
      <a:minorFont>
        <a:latin typeface="Helvetica"/>
        <a:ea typeface="Helvetica"/>
        <a:cs typeface="Helvetica"/>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14304</TotalTime>
  <Words>548</Words>
  <Application>Microsoft Macintosh PowerPoint</Application>
  <PresentationFormat>自定义</PresentationFormat>
  <Paragraphs>37</Paragraphs>
  <Slides>8</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8</vt:i4>
      </vt:variant>
    </vt:vector>
  </HeadingPairs>
  <TitlesOfParts>
    <vt:vector size="13" baseType="lpstr">
      <vt:lpstr>Microsoft YaHei</vt:lpstr>
      <vt:lpstr>Microsoft YaHei</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赵耀</dc:creator>
  <cp:lastModifiedBy>Microsoft Office User</cp:lastModifiedBy>
  <cp:revision>59</cp:revision>
  <dcterms:modified xsi:type="dcterms:W3CDTF">2021-07-08T13:09:05Z</dcterms:modified>
</cp:coreProperties>
</file>